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media/image9.svg" ContentType="image/svg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6" r:id="rId3"/>
    <p:sldMasterId id="2147483667" r:id="rId4"/>
    <p:sldMasterId id="2147483675" r:id="rId5"/>
  </p:sldMasterIdLst>
  <p:notesMasterIdLst>
    <p:notesMasterId r:id="rId16"/>
  </p:notesMasterIdLst>
  <p:sldIdLst>
    <p:sldId id="609" r:id="rId6"/>
    <p:sldId id="625" r:id="rId7"/>
    <p:sldId id="615" r:id="rId8"/>
    <p:sldId id="286" r:id="rId9"/>
    <p:sldId id="611" r:id="rId10"/>
    <p:sldId id="613" r:id="rId11"/>
    <p:sldId id="614" r:id="rId12"/>
    <p:sldId id="616" r:id="rId13"/>
    <p:sldId id="617" r:id="rId14"/>
    <p:sldId id="624" r:id="rId15"/>
    <p:sldId id="411" r:id="rId17"/>
  </p:sldIdLst>
  <p:sldSz cx="12192000" cy="6858000"/>
  <p:notesSz cx="6858000" cy="9144000"/>
  <p:custDataLst>
    <p:tags r:id="rId2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8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幸全" initials="幸全" lastIdx="1" clrIdx="0"/>
  <p:cmAuthor id="3" name="袁 琦汭" initials="袁" lastIdx="1" clrIdx="2"/>
  <p:cmAuthor id="4" name="zhengling ling" initials="zl" lastIdx="1" clrIdx="3"/>
  <p:cmAuthor id="5" name="作者" initials="A" lastIdx="0" clrIdx="2"/>
  <p:cmAuthor id="6" name="Administrator" initials="A" lastIdx="1" clrIdx="4"/>
  <p:cmAuthor id="7" name="熊仪_aYju7RJj" initials="熊" lastIdx="0" clrIdx="0"/>
  <p:cmAuthor id="8" name="yifei" initials="y" lastIdx="1" clrIdx="7"/>
  <p:cmAuthor id="2" name="kingsoft" initials="k" lastIdx="1" clrIdx="1"/>
  <p:cmAuthor id="9" name="ADMIN" initials="A" lastIdx="1" clrIdx="8"/>
  <p:cmAuthor id="2001" name="骆倩怡_Znauj26B" initials="authorId_382814100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3DAD52"/>
    <a:srgbClr val="E6DDFA"/>
    <a:srgbClr val="D8D8FD"/>
    <a:srgbClr val="7D7DF6"/>
    <a:srgbClr val="A9E9E4"/>
    <a:srgbClr val="065380"/>
    <a:srgbClr val="34B2E4"/>
    <a:srgbClr val="5AB0BE"/>
    <a:srgbClr val="0579C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110" d="100"/>
          <a:sy n="110" d="100"/>
        </p:scale>
        <p:origin x="702" y="108"/>
      </p:cViewPr>
      <p:guideLst>
        <p:guide orient="horz" pos="2183"/>
        <p:guide pos="384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4.xml"/><Relationship Id="rId8" Type="http://schemas.openxmlformats.org/officeDocument/2006/relationships/slide" Target="slides/slide3.xml"/><Relationship Id="rId7" Type="http://schemas.openxmlformats.org/officeDocument/2006/relationships/slide" Target="slides/slide2.xml"/><Relationship Id="rId6" Type="http://schemas.openxmlformats.org/officeDocument/2006/relationships/slide" Target="slides/slide1.xml"/><Relationship Id="rId5" Type="http://schemas.openxmlformats.org/officeDocument/2006/relationships/slideMaster" Target="slideMasters/slideMaster4.xml"/><Relationship Id="rId4" Type="http://schemas.openxmlformats.org/officeDocument/2006/relationships/slideMaster" Target="slideMasters/slideMaster3.xml"/><Relationship Id="rId3" Type="http://schemas.openxmlformats.org/officeDocument/2006/relationships/slideMaster" Target="slideMasters/slideMaster2.xml"/><Relationship Id="rId22" Type="http://schemas.openxmlformats.org/officeDocument/2006/relationships/tags" Target="tags/tag76.xml"/><Relationship Id="rId21" Type="http://schemas.openxmlformats.org/officeDocument/2006/relationships/commentAuthors" Target="commentAuthors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slide" Target="slides/slide11.xml"/><Relationship Id="rId16" Type="http://schemas.openxmlformats.org/officeDocument/2006/relationships/notesMaster" Target="notesMasters/notesMaster1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7" Type="http://schemas.openxmlformats.org/officeDocument/2006/relationships/image" Target="../media/image3.png"/><Relationship Id="rId6" Type="http://schemas.openxmlformats.org/officeDocument/2006/relationships/tags" Target="../tags/tag3.xml"/><Relationship Id="rId5" Type="http://schemas.openxmlformats.org/officeDocument/2006/relationships/image" Target="../media/image2.png"/><Relationship Id="rId4" Type="http://schemas.openxmlformats.org/officeDocument/2006/relationships/tags" Target="../tags/tag2.xml"/><Relationship Id="rId3" Type="http://schemas.openxmlformats.org/officeDocument/2006/relationships/image" Target="../media/image1.png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tags" Target="../tags/tag5.xml"/><Relationship Id="rId3" Type="http://schemas.openxmlformats.org/officeDocument/2006/relationships/image" Target="../media/image1.png"/><Relationship Id="rId2" Type="http://schemas.openxmlformats.org/officeDocument/2006/relationships/tags" Target="../tags/tag4.xml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8" Type="http://schemas.openxmlformats.org/officeDocument/2006/relationships/tags" Target="../tags/tag22.xml"/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image" Target="../media/image11.png"/><Relationship Id="rId4" Type="http://schemas.openxmlformats.org/officeDocument/2006/relationships/tags" Target="../tags/tag19.xml"/><Relationship Id="rId3" Type="http://schemas.openxmlformats.org/officeDocument/2006/relationships/image" Target="../media/image10.png"/><Relationship Id="rId2" Type="http://schemas.openxmlformats.org/officeDocument/2006/relationships/tags" Target="../tags/tag18.xml"/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Relationship Id="rId3" Type="http://schemas.openxmlformats.org/officeDocument/2006/relationships/tags" Target="../tags/tag24.xml"/><Relationship Id="rId2" Type="http://schemas.openxmlformats.org/officeDocument/2006/relationships/tags" Target="../tags/tag23.xml"/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4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eg"/><Relationship Id="rId7" Type="http://schemas.openxmlformats.org/officeDocument/2006/relationships/image" Target="../media/image3.png"/><Relationship Id="rId6" Type="http://schemas.openxmlformats.org/officeDocument/2006/relationships/tags" Target="../tags/tag8.xml"/><Relationship Id="rId5" Type="http://schemas.openxmlformats.org/officeDocument/2006/relationships/image" Target="../media/image2.png"/><Relationship Id="rId4" Type="http://schemas.openxmlformats.org/officeDocument/2006/relationships/tags" Target="../tags/tag7.xml"/><Relationship Id="rId3" Type="http://schemas.openxmlformats.org/officeDocument/2006/relationships/image" Target="../media/image1.png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image" Target="../media/image3.png"/><Relationship Id="rId6" Type="http://schemas.openxmlformats.org/officeDocument/2006/relationships/tags" Target="../tags/tag11.xml"/><Relationship Id="rId5" Type="http://schemas.openxmlformats.org/officeDocument/2006/relationships/image" Target="../media/image2.png"/><Relationship Id="rId4" Type="http://schemas.openxmlformats.org/officeDocument/2006/relationships/tags" Target="../tags/tag10.xml"/><Relationship Id="rId3" Type="http://schemas.openxmlformats.org/officeDocument/2006/relationships/image" Target="../media/image6.png"/><Relationship Id="rId2" Type="http://schemas.openxmlformats.org/officeDocument/2006/relationships/tags" Target="../tags/tag9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 userDrawn="1"/>
        </p:nvCxnSpPr>
        <p:spPr>
          <a:xfrm flipV="1">
            <a:off x="50800" y="911225"/>
            <a:ext cx="12140565" cy="8255"/>
          </a:xfrm>
          <a:prstGeom prst="line">
            <a:avLst/>
          </a:prstGeom>
          <a:ln w="38100">
            <a:gradFill>
              <a:gsLst>
                <a:gs pos="7000">
                  <a:srgbClr val="FFFFFF"/>
                </a:gs>
                <a:gs pos="72000">
                  <a:schemeClr val="accent1">
                    <a:lumMod val="75000"/>
                  </a:schemeClr>
                </a:gs>
                <a:gs pos="39000">
                  <a:schemeClr val="accent1">
                    <a:lumMod val="60000"/>
                    <a:lumOff val="40000"/>
                  </a:schemeClr>
                </a:gs>
                <a:gs pos="59000">
                  <a:schemeClr val="accent1">
                    <a:lumMod val="75000"/>
                  </a:schemeClr>
                </a:gs>
                <a:gs pos="81000">
                  <a:schemeClr val="accent1">
                    <a:lumMod val="75000"/>
                  </a:schemeClr>
                </a:gs>
                <a:gs pos="100000">
                  <a:schemeClr val="accent1">
                    <a:lumMod val="50000"/>
                  </a:schemeClr>
                </a:gs>
              </a:gsLst>
              <a:lin ang="5340000" scaled="0"/>
            </a:gradFill>
          </a:ln>
          <a:effectLst>
            <a:glow>
              <a:schemeClr val="accent1">
                <a:lumMod val="20000"/>
                <a:lumOff val="80000"/>
                <a:alpha val="77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图片 6" descr="图片包含 游戏机, 电脑&#10;&#10;描述已自动生成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46765" y="91440"/>
            <a:ext cx="1245235" cy="819150"/>
          </a:xfrm>
          <a:prstGeom prst="rect">
            <a:avLst/>
          </a:prstGeom>
        </p:spPr>
      </p:pic>
      <p:pic>
        <p:nvPicPr>
          <p:cNvPr id="9" name="图片 8" descr="徽标&#10;&#10;描述已自动生成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760" y="184150"/>
            <a:ext cx="633095" cy="633095"/>
          </a:xfrm>
          <a:prstGeom prst="rect">
            <a:avLst/>
          </a:prstGeom>
        </p:spPr>
      </p:pic>
      <p:pic>
        <p:nvPicPr>
          <p:cNvPr id="8" name="图片 7" descr="徽标&#10;&#10;描述已自动生成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0895" y="184150"/>
            <a:ext cx="643255" cy="64325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3751117"/>
            <a:ext cx="7321550" cy="811357"/>
          </a:xfrm>
        </p:spPr>
        <p:txBody>
          <a:bodyPr anchor="b">
            <a:normAutofit/>
          </a:bodyPr>
          <a:lstStyle>
            <a:lvl1pPr>
              <a:defRPr sz="4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610028"/>
            <a:ext cx="7321550" cy="647555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325563"/>
          </a:xfrm>
        </p:spPr>
        <p:txBody>
          <a:bodyPr>
            <a:normAutofit/>
          </a:bodyPr>
          <a:lstStyle>
            <a:lvl1pPr>
              <a:defRPr sz="2400" b="1" i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47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5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981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5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744961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615609"/>
            <a:ext cx="5157787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744961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615609"/>
            <a:ext cx="5183188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2766219"/>
            <a:ext cx="10515600" cy="1325563"/>
          </a:xfrm>
        </p:spPr>
        <p:txBody>
          <a:bodyPr>
            <a:normAutofit/>
          </a:bodyPr>
          <a:lstStyle>
            <a:lvl1pPr algn="ctr">
              <a:defRPr sz="4800" b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46747" y="127000"/>
            <a:ext cx="4165200" cy="1600200"/>
          </a:xfrm>
        </p:spPr>
        <p:txBody>
          <a:bodyPr anchor="ctr" anchorCtr="0">
            <a:normAutofit/>
          </a:bodyPr>
          <a:lstStyle>
            <a:lvl1pPr>
              <a:defRPr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5184000" y="766354"/>
            <a:ext cx="5817375" cy="509444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51827" y="2057400"/>
            <a:ext cx="4165200" cy="3811588"/>
          </a:xfrm>
        </p:spPr>
        <p:txBody>
          <a:bodyPr>
            <a:normAutofit/>
          </a:bodyPr>
          <a:lstStyle>
            <a:lvl1pPr marL="0" indent="0">
              <a:lnSpc>
                <a:spcPct val="150000"/>
              </a:lnSpc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9824484" y="365125"/>
            <a:ext cx="1529316" cy="5811838"/>
          </a:xfrm>
        </p:spPr>
        <p:txBody>
          <a:bodyPr vert="eaVert">
            <a:normAutofit/>
          </a:bodyPr>
          <a:lstStyle>
            <a:lvl1pPr>
              <a:defRPr sz="36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8879958" cy="5811838"/>
          </a:xfrm>
        </p:spPr>
        <p:txBody>
          <a:bodyPr vert="eaVert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200" y="551543"/>
            <a:ext cx="10515600" cy="5558971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32303236373537303b32303238313733313bd2bdc1c6d1d0bebf"/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43933" y="165100"/>
            <a:ext cx="514773" cy="514773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 userDrawn="1"/>
        </p:nvCxnSpPr>
        <p:spPr>
          <a:xfrm flipV="1">
            <a:off x="50800" y="911225"/>
            <a:ext cx="12140565" cy="8255"/>
          </a:xfrm>
          <a:prstGeom prst="line">
            <a:avLst/>
          </a:prstGeom>
          <a:ln w="38100">
            <a:gradFill>
              <a:gsLst>
                <a:gs pos="7000">
                  <a:srgbClr val="FFFFFF"/>
                </a:gs>
                <a:gs pos="72000">
                  <a:schemeClr val="accent1">
                    <a:lumMod val="75000"/>
                  </a:schemeClr>
                </a:gs>
                <a:gs pos="39000">
                  <a:schemeClr val="accent1">
                    <a:lumMod val="60000"/>
                    <a:lumOff val="40000"/>
                  </a:schemeClr>
                </a:gs>
                <a:gs pos="59000">
                  <a:schemeClr val="accent1">
                    <a:lumMod val="75000"/>
                  </a:schemeClr>
                </a:gs>
                <a:gs pos="81000">
                  <a:schemeClr val="accent1">
                    <a:lumMod val="75000"/>
                  </a:schemeClr>
                </a:gs>
                <a:gs pos="100000">
                  <a:schemeClr val="accent1">
                    <a:lumMod val="50000"/>
                  </a:schemeClr>
                </a:gs>
              </a:gsLst>
              <a:lin ang="5340000" scaled="0"/>
            </a:gradFill>
          </a:ln>
          <a:effectLst>
            <a:glow>
              <a:schemeClr val="accent1">
                <a:lumMod val="20000"/>
                <a:lumOff val="80000"/>
                <a:alpha val="77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图片 6" descr="图片包含 游戏机, 电脑&#10;&#10;描述已自动生成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46765" y="91440"/>
            <a:ext cx="1245235" cy="819150"/>
          </a:xfrm>
          <a:prstGeom prst="rect">
            <a:avLst/>
          </a:prstGeom>
        </p:spPr>
      </p:pic>
      <p:pic>
        <p:nvPicPr>
          <p:cNvPr id="8" name="图片 7" descr="徽标&#10;&#10;描述已自动生成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0895" y="184150"/>
            <a:ext cx="643255" cy="643255"/>
          </a:xfrm>
          <a:prstGeom prst="rect">
            <a:avLst/>
          </a:prstGeom>
        </p:spPr>
      </p:pic>
      <p:pic>
        <p:nvPicPr>
          <p:cNvPr id="3" name="图片 2" descr="图片1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50800" y="154940"/>
            <a:ext cx="742950" cy="70104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09600" y="6245996"/>
            <a:ext cx="2844800" cy="476309"/>
          </a:xfrm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165600" y="6245996"/>
            <a:ext cx="3860800" cy="476309"/>
          </a:xfrm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737600" y="6245996"/>
            <a:ext cx="2844800" cy="476309"/>
          </a:xfrm>
        </p:spPr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>
            <p:custDataLst>
              <p:tags r:id="rId2"/>
            </p:custDataLst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422" r="22976"/>
          <a:stretch>
            <a:fillRect/>
          </a:stretch>
        </p:blipFill>
        <p:spPr>
          <a:xfrm>
            <a:off x="8716384" y="1811743"/>
            <a:ext cx="3013037" cy="3235351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24"/>
            <a:ext cx="720091" cy="720091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138333"/>
            <a:ext cx="720091" cy="720091"/>
          </a:xfrm>
          <a:prstGeom prst="rect">
            <a:avLst/>
          </a:prstGeom>
        </p:spPr>
      </p:pic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79743" y="6350256"/>
            <a:ext cx="2700000" cy="31680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16000" y="6350256"/>
            <a:ext cx="3960000" cy="31680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0256"/>
            <a:ext cx="2700000" cy="31680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8" name="标题 5"/>
          <p:cNvSpPr>
            <a:spLocks noGrp="1"/>
          </p:cNvSpPr>
          <p:nvPr>
            <p:ph type="ctrTitle" idx="2" hasCustomPrompt="1"/>
            <p:custDataLst>
              <p:tags r:id="rId7"/>
            </p:custDataLst>
          </p:nvPr>
        </p:nvSpPr>
        <p:spPr>
          <a:xfrm>
            <a:off x="813441" y="3614164"/>
            <a:ext cx="6857365" cy="582931"/>
          </a:xfrm>
          <a:prstGeom prst="rect">
            <a:avLst/>
          </a:prstGeom>
        </p:spPr>
        <p:txBody>
          <a:bodyPr vert="horz" wrap="square" lIns="0" tIns="0" rIns="0" bIns="0" rtlCol="0" anchor="b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buClrTx/>
              <a:buSzTx/>
              <a:buFontTx/>
              <a:buNone/>
              <a:defRPr kumimoji="0" lang="zh-CN" altLang="en-US" sz="3160" b="1" i="0" u="none" strike="noStrike" kern="1200" cap="none" spc="300" normalizeH="0" baseline="0" noProof="1">
                <a:solidFill>
                  <a:schemeClr val="dk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旗黑-85S" panose="00020600040101010101" pitchFamily="18" charset="-122"/>
                <a:cs typeface="+mj-cs"/>
              </a:defRPr>
            </a:lvl1pPr>
          </a:lstStyle>
          <a:p>
            <a:pPr lvl="0"/>
            <a:r>
              <a:rPr>
                <a:sym typeface="+mn-ea"/>
              </a:rPr>
              <a:t>编辑标题</a:t>
            </a:r>
            <a:endParaRPr>
              <a:sym typeface="+mn-ea"/>
            </a:endParaRPr>
          </a:p>
        </p:txBody>
      </p:sp>
      <p:sp>
        <p:nvSpPr>
          <p:cNvPr id="9" name="副标题 7"/>
          <p:cNvSpPr>
            <a:spLocks noGrp="1"/>
          </p:cNvSpPr>
          <p:nvPr>
            <p:ph type="subTitle" idx="3" hasCustomPrompt="1"/>
            <p:custDataLst>
              <p:tags r:id="rId8"/>
            </p:custDataLst>
          </p:nvPr>
        </p:nvSpPr>
        <p:spPr>
          <a:xfrm>
            <a:off x="813441" y="4261864"/>
            <a:ext cx="6857365" cy="1669927"/>
          </a:xfrm>
          <a:prstGeom prst="rect">
            <a:avLst/>
          </a:prstGeom>
        </p:spPr>
        <p:txBody>
          <a:bodyPr vert="horz" wrap="square" lIns="0" tIns="0" rIns="0" bIns="0" rtlCol="0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600" b="0" i="0" u="none" strike="noStrike" kern="1200" cap="none" spc="200" normalizeH="0" baseline="0" noProof="1">
                <a:solidFill>
                  <a:schemeClr val="dk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45720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None/>
              <a:tabLst>
                <a:tab pos="1609725" algn="l"/>
              </a:tabLst>
              <a:defRPr sz="2000" u="none" strike="noStrike" kern="1200" cap="none" spc="0" normalizeH="0" baseline="0">
                <a:solidFill>
                  <a:schemeClr val="tx1">
                    <a:tint val="7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2pPr>
            <a:lvl3pPr marL="91440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None/>
              <a:defRPr sz="1800" u="none" strike="noStrike" kern="1200" cap="none" spc="0" normalizeH="0" baseline="0">
                <a:solidFill>
                  <a:schemeClr val="tx1">
                    <a:tint val="7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3pPr>
            <a:lvl4pPr marL="137160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None/>
              <a:defRPr sz="1600" u="none" strike="noStrike" kern="1200" cap="none" spc="0" normalizeH="0" baseline="0">
                <a:solidFill>
                  <a:schemeClr val="tx1">
                    <a:tint val="7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4pPr>
            <a:lvl5pPr marL="182880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None/>
              <a:defRPr sz="1600" u="none" strike="noStrike" kern="1200" cap="none" spc="0" normalizeH="0" baseline="0">
                <a:solidFill>
                  <a:schemeClr val="tx1">
                    <a:tint val="7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8235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>
                <a:sym typeface="+mn-ea"/>
              </a:rPr>
              <a:t>单击此处编辑副标题</a:t>
            </a:r>
            <a:endParaRPr>
              <a:sym typeface="+mn-ea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501"/>
            <a:ext cx="9144000" cy="2387895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483"/>
            <a:ext cx="9144000" cy="1655967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5C9CA7-74B2-4FF0-89B2-8ED5D73452D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CEA7A3-72AD-4443-87F1-342098858A8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67496" tIns="35097" rIns="67496" bIns="35097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67496" tIns="35097" rIns="67496" bIns="35097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lIns="68576" tIns="34289" rIns="68576" bIns="34289"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lIns="68576" tIns="34289" rIns="68576" bIns="34289"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lIns="68576" tIns="34289" rIns="68576" bIns="34289"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6185"/>
            <a:ext cx="10515600" cy="132503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32303236373537303b32303238313733313bd2bdc1c6d1d0bebf"/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43933" y="165100"/>
            <a:ext cx="514773" cy="514773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1117600" y="8475133"/>
            <a:ext cx="3657600" cy="486833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5384800" y="8475133"/>
            <a:ext cx="5486400" cy="486833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11480800" y="8475133"/>
            <a:ext cx="3657600" cy="486833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 userDrawn="1"/>
        </p:nvCxnSpPr>
        <p:spPr>
          <a:xfrm flipV="1">
            <a:off x="50800" y="911225"/>
            <a:ext cx="12140565" cy="8255"/>
          </a:xfrm>
          <a:prstGeom prst="line">
            <a:avLst/>
          </a:prstGeom>
          <a:ln w="38100">
            <a:gradFill>
              <a:gsLst>
                <a:gs pos="7000">
                  <a:srgbClr val="FFFFFF"/>
                </a:gs>
                <a:gs pos="72000">
                  <a:schemeClr val="accent1">
                    <a:lumMod val="75000"/>
                  </a:schemeClr>
                </a:gs>
                <a:gs pos="39000">
                  <a:schemeClr val="accent1">
                    <a:lumMod val="60000"/>
                    <a:lumOff val="40000"/>
                  </a:schemeClr>
                </a:gs>
                <a:gs pos="59000">
                  <a:schemeClr val="accent1">
                    <a:lumMod val="75000"/>
                  </a:schemeClr>
                </a:gs>
                <a:gs pos="81000">
                  <a:schemeClr val="accent1">
                    <a:lumMod val="75000"/>
                  </a:schemeClr>
                </a:gs>
                <a:gs pos="100000">
                  <a:schemeClr val="accent1">
                    <a:lumMod val="50000"/>
                  </a:schemeClr>
                </a:gs>
              </a:gsLst>
              <a:lin ang="5340000" scaled="0"/>
            </a:gradFill>
          </a:ln>
          <a:effectLst>
            <a:glow>
              <a:schemeClr val="accent1">
                <a:lumMod val="20000"/>
                <a:lumOff val="80000"/>
                <a:alpha val="77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图片 6" descr="图片包含 游戏机, 电脑&#10;&#10;描述已自动生成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46765" y="91440"/>
            <a:ext cx="1245235" cy="819150"/>
          </a:xfrm>
          <a:prstGeom prst="rect">
            <a:avLst/>
          </a:prstGeom>
        </p:spPr>
      </p:pic>
      <p:pic>
        <p:nvPicPr>
          <p:cNvPr id="9" name="图片 8" descr="徽标&#10;&#10;描述已自动生成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760" y="184150"/>
            <a:ext cx="633095" cy="633095"/>
          </a:xfrm>
          <a:prstGeom prst="rect">
            <a:avLst/>
          </a:prstGeom>
        </p:spPr>
      </p:pic>
      <p:pic>
        <p:nvPicPr>
          <p:cNvPr id="8" name="图片 7" descr="徽标&#10;&#10;描述已自动生成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0895" y="184150"/>
            <a:ext cx="643255" cy="643255"/>
          </a:xfrm>
          <a:prstGeom prst="rect">
            <a:avLst/>
          </a:prstGeom>
        </p:spPr>
      </p:pic>
      <p:sp>
        <p:nvSpPr>
          <p:cNvPr id="3" name="矩形 2"/>
          <p:cNvSpPr/>
          <p:nvPr userDrawn="1"/>
        </p:nvSpPr>
        <p:spPr>
          <a:xfrm>
            <a:off x="671830" y="1665605"/>
            <a:ext cx="10773410" cy="4300220"/>
          </a:xfrm>
          <a:prstGeom prst="rect">
            <a:avLst/>
          </a:prstGeom>
          <a:solidFill>
            <a:schemeClr val="accent1">
              <a:lumMod val="75000"/>
              <a:alpha val="7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 descr="0-2医院标志性大楼"/>
          <p:cNvPicPr>
            <a:picLocks noChangeAspect="1"/>
          </p:cNvPicPr>
          <p:nvPr userDrawn="1"/>
        </p:nvPicPr>
        <p:blipFill>
          <a:blip r:embed="rId8">
            <a:lum bright="30000" contrast="-30000"/>
          </a:blip>
          <a:stretch>
            <a:fillRect/>
          </a:stretch>
        </p:blipFill>
        <p:spPr>
          <a:xfrm>
            <a:off x="6042660" y="1975485"/>
            <a:ext cx="4973320" cy="3730625"/>
          </a:xfrm>
          <a:prstGeom prst="rect">
            <a:avLst/>
          </a:prstGeom>
          <a:effectLst>
            <a:softEdge rad="31750"/>
          </a:effectLst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-17780" y="0"/>
            <a:ext cx="12209780" cy="878840"/>
          </a:xfrm>
          <a:prstGeom prst="rect">
            <a:avLst/>
          </a:prstGeom>
          <a:gradFill>
            <a:gsLst>
              <a:gs pos="8000">
                <a:schemeClr val="accent1">
                  <a:lumMod val="60000"/>
                  <a:lumOff val="40000"/>
                </a:schemeClr>
              </a:gs>
              <a:gs pos="64000">
                <a:srgbClr val="0070C0"/>
              </a:gs>
              <a:gs pos="83000">
                <a:srgbClr val="0070C0"/>
              </a:gs>
              <a:gs pos="100000">
                <a:srgbClr val="0070C0"/>
              </a:gs>
            </a:gsLst>
            <a:lin ang="3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 descr="图片包含 游戏机, 电脑&#10;&#10;描述已自动生成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 rotWithShape="1">
          <a:blip r:embed="rId3" cstate="print">
            <a:alphaModFix amt="24000"/>
            <a:duotone>
              <a:schemeClr val="accent5">
                <a:shade val="45000"/>
                <a:satMod val="135000"/>
              </a:schemeClr>
              <a:prstClr val="white"/>
            </a:duotone>
            <a:lum bright="-6000" contrast="5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413"/>
          <a:stretch>
            <a:fillRect/>
          </a:stretch>
        </p:blipFill>
        <p:spPr>
          <a:xfrm>
            <a:off x="9781540" y="0"/>
            <a:ext cx="2410460" cy="899160"/>
          </a:xfrm>
          <a:prstGeom prst="rect">
            <a:avLst/>
          </a:prstGeom>
        </p:spPr>
      </p:pic>
      <p:pic>
        <p:nvPicPr>
          <p:cNvPr id="9" name="图片 8" descr="徽标&#10;&#10;描述已自动生成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760" y="156845"/>
            <a:ext cx="633095" cy="633095"/>
          </a:xfrm>
          <a:prstGeom prst="rect">
            <a:avLst/>
          </a:prstGeom>
        </p:spPr>
      </p:pic>
      <p:pic>
        <p:nvPicPr>
          <p:cNvPr id="8" name="图片 7" descr="徽标&#10;&#10;描述已自动生成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0895" y="156845"/>
            <a:ext cx="643255" cy="64325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图片包含 游戏机, 电脑&#10;&#10;描述已自动生成"/>
          <p:cNvPicPr>
            <a:picLocks noChangeAspect="1"/>
          </p:cNvPicPr>
          <p:nvPr userDrawn="1"/>
        </p:nvPicPr>
        <p:blipFill rotWithShape="1">
          <a:blip r:embed="rId2"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 t="14413"/>
          <a:stretch>
            <a:fillRect/>
          </a:stretch>
        </p:blipFill>
        <p:spPr>
          <a:xfrm>
            <a:off x="0" y="0"/>
            <a:ext cx="12192001" cy="6860017"/>
          </a:xfrm>
          <a:prstGeom prst="rect">
            <a:avLst/>
          </a:prstGeom>
        </p:spPr>
      </p:pic>
      <p:sp>
        <p:nvSpPr>
          <p:cNvPr id="2" name="矩形 1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D46AD">
              <a:alpha val="68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showMasterSp="0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237E50F-F6A3-424B-89EE-96869747F17A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524000" y="1322962"/>
            <a:ext cx="9144000" cy="2187001"/>
          </a:xfrm>
        </p:spPr>
        <p:txBody>
          <a:bodyPr anchor="b">
            <a:normAutofit/>
          </a:bodyPr>
          <a:lstStyle>
            <a:lvl1pPr algn="ctr">
              <a:lnSpc>
                <a:spcPct val="130000"/>
              </a:lnSpc>
              <a:defRPr sz="6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单击此处添加标题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  <a:ea typeface="+mj-ea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单击此处添加副标题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325563"/>
          </a:xfrm>
        </p:spPr>
        <p:txBody>
          <a:bodyPr anchor="ctr" anchorCtr="0">
            <a:normAutofit/>
          </a:bodyPr>
          <a:lstStyle>
            <a:lvl1pPr>
              <a:defRPr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47700" y="1825625"/>
            <a:ext cx="10515600" cy="4351338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tags" Target="../tags/tag13.xml"/><Relationship Id="rId8" Type="http://schemas.openxmlformats.org/officeDocument/2006/relationships/tags" Target="../tags/tag12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tags" Target="../tags/tag17.xml"/><Relationship Id="rId12" Type="http://schemas.openxmlformats.org/officeDocument/2006/relationships/tags" Target="../tags/tag16.xml"/><Relationship Id="rId11" Type="http://schemas.openxmlformats.org/officeDocument/2006/relationships/tags" Target="../tags/tag15.xml"/><Relationship Id="rId10" Type="http://schemas.openxmlformats.org/officeDocument/2006/relationships/tags" Target="../tags/tag14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6.xml"/><Relationship Id="rId8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3.xml"/><Relationship Id="rId5" Type="http://schemas.openxmlformats.org/officeDocument/2006/relationships/slideLayout" Target="../slideLayouts/slideLayout12.xml"/><Relationship Id="rId4" Type="http://schemas.openxmlformats.org/officeDocument/2006/relationships/slideLayout" Target="../slideLayouts/slideLayout11.xml"/><Relationship Id="rId3" Type="http://schemas.openxmlformats.org/officeDocument/2006/relationships/slideLayout" Target="../slideLayouts/slideLayout10.xml"/><Relationship Id="rId2" Type="http://schemas.openxmlformats.org/officeDocument/2006/relationships/slideLayout" Target="../slideLayouts/slideLayout9.xml"/><Relationship Id="rId11" Type="http://schemas.openxmlformats.org/officeDocument/2006/relationships/theme" Target="../theme/theme2.xml"/><Relationship Id="rId10" Type="http://schemas.openxmlformats.org/officeDocument/2006/relationships/slideLayout" Target="../slideLayouts/slideLayout17.xml"/><Relationship Id="rId1" Type="http://schemas.openxmlformats.org/officeDocument/2006/relationships/slideLayout" Target="../slideLayouts/slideLayout8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theme" Target="../theme/theme3.xml"/><Relationship Id="rId8" Type="http://schemas.openxmlformats.org/officeDocument/2006/relationships/image" Target="../media/image12.png"/><Relationship Id="rId7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3.xml"/><Relationship Id="rId5" Type="http://schemas.openxmlformats.org/officeDocument/2006/relationships/slideLayout" Target="../slideLayouts/slideLayout22.xml"/><Relationship Id="rId4" Type="http://schemas.openxmlformats.org/officeDocument/2006/relationships/slideLayout" Target="../slideLayouts/slideLayout21.xml"/><Relationship Id="rId3" Type="http://schemas.openxmlformats.org/officeDocument/2006/relationships/slideLayout" Target="../slideLayouts/slideLayout20.xml"/><Relationship Id="rId2" Type="http://schemas.openxmlformats.org/officeDocument/2006/relationships/slideLayout" Target="../slideLayouts/slideLayout19.xml"/><Relationship Id="rId1" Type="http://schemas.openxmlformats.org/officeDocument/2006/relationships/slideLayout" Target="../slideLayouts/slideLayout18.xml"/></Relationships>
</file>

<file path=ppt/slideMasters/_rels/slideMaster4.xml.rels><?xml version="1.0" encoding="UTF-8" standalone="yes"?>
<Relationships xmlns="http://schemas.openxmlformats.org/package/2006/relationships"><Relationship Id="rId5" Type="http://schemas.openxmlformats.org/officeDocument/2006/relationships/theme" Target="../theme/theme4.xml"/><Relationship Id="rId4" Type="http://schemas.openxmlformats.org/officeDocument/2006/relationships/image" Target="../media/image12.png"/><Relationship Id="rId3" Type="http://schemas.openxmlformats.org/officeDocument/2006/relationships/slideLayout" Target="../slideLayouts/slideLayout27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l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9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0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1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2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  <p:sldLayoutId id="2147483658" r:id="rId2"/>
    <p:sldLayoutId id="2147483659" r:id="rId3"/>
    <p:sldLayoutId id="2147483660" r:id="rId4"/>
    <p:sldLayoutId id="2147483661" r:id="rId5"/>
    <p:sldLayoutId id="2147483662" r:id="rId6"/>
    <p:sldLayoutId id="2147483663" r:id="rId7"/>
    <p:sldLayoutId id="2147483664" r:id="rId8"/>
    <p:sldLayoutId id="2147483665" r:id="rId9"/>
    <p:sldLayoutId id="2147483666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0" y="708149"/>
            <a:ext cx="12192000" cy="71451"/>
          </a:xfrm>
          <a:prstGeom prst="rect">
            <a:avLst/>
          </a:prstGeom>
          <a:gradFill>
            <a:gsLst>
              <a:gs pos="0">
                <a:srgbClr val="183984"/>
              </a:gs>
              <a:gs pos="100000">
                <a:srgbClr val="21995F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z="135" strike="noStrike" noProof="1"/>
          </a:p>
        </p:txBody>
      </p:sp>
      <p:pic>
        <p:nvPicPr>
          <p:cNvPr id="4099" name="图片 1" descr="纯logo"/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10825480" y="77893"/>
            <a:ext cx="1209887" cy="612987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  <p:sldLayoutId id="2147483669" r:id="rId2"/>
    <p:sldLayoutId id="2147483670" r:id="rId3"/>
    <p:sldLayoutId id="2147483671" r:id="rId4"/>
    <p:sldLayoutId id="2147483672" r:id="rId5"/>
    <p:sldLayoutId id="2147483673" r:id="rId6"/>
    <p:sldLayoutId id="2147483674" r:id="rId7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None/>
        <a:defRPr sz="2800" b="0" i="0" u="none" kern="1200" baseline="0">
          <a:solidFill>
            <a:srgbClr val="003399"/>
          </a:solidFill>
          <a:latin typeface="+mn-lt"/>
          <a:ea typeface="+mn-ea"/>
          <a:cs typeface="+mn-cs"/>
        </a:defRPr>
      </a:lvl1pPr>
      <a:lvl2pPr marL="743585" lvl="1" indent="-286385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5235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2435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635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835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835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1035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8235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0" y="708149"/>
            <a:ext cx="12192000" cy="71451"/>
          </a:xfrm>
          <a:prstGeom prst="rect">
            <a:avLst/>
          </a:prstGeom>
          <a:gradFill>
            <a:gsLst>
              <a:gs pos="0">
                <a:srgbClr val="183984"/>
              </a:gs>
              <a:gs pos="100000">
                <a:srgbClr val="21995F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z="135" strike="noStrike" noProof="1"/>
          </a:p>
        </p:txBody>
      </p:sp>
      <p:pic>
        <p:nvPicPr>
          <p:cNvPr id="4099" name="图片 1" descr="纯logo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825480" y="77893"/>
            <a:ext cx="1209887" cy="612987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7" r:id="rId2"/>
    <p:sldLayoutId id="2147483678" r:id="rId3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None/>
        <a:defRPr sz="2800" b="0" i="0" u="none" kern="1200" baseline="0">
          <a:solidFill>
            <a:srgbClr val="003399"/>
          </a:solidFill>
          <a:latin typeface="+mn-lt"/>
          <a:ea typeface="+mn-ea"/>
          <a:cs typeface="+mn-cs"/>
        </a:defRPr>
      </a:lvl1pPr>
      <a:lvl2pPr marL="743585" lvl="1" indent="-286385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5235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2435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635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835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835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1035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8235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tags" Target="../tags/tag29.xml"/><Relationship Id="rId1" Type="http://schemas.openxmlformats.org/officeDocument/2006/relationships/tags" Target="../tags/tag28.xml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tags" Target="../tags/tag50.xml"/><Relationship Id="rId8" Type="http://schemas.openxmlformats.org/officeDocument/2006/relationships/tags" Target="../tags/tag49.xml"/><Relationship Id="rId7" Type="http://schemas.openxmlformats.org/officeDocument/2006/relationships/tags" Target="../tags/tag48.xml"/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5" Type="http://schemas.openxmlformats.org/officeDocument/2006/relationships/notesSlide" Target="../notesSlides/notesSlide1.xml"/><Relationship Id="rId34" Type="http://schemas.openxmlformats.org/officeDocument/2006/relationships/slideLayout" Target="../slideLayouts/slideLayout1.xml"/><Relationship Id="rId33" Type="http://schemas.openxmlformats.org/officeDocument/2006/relationships/tags" Target="../tags/tag74.xml"/><Relationship Id="rId32" Type="http://schemas.openxmlformats.org/officeDocument/2006/relationships/tags" Target="../tags/tag73.xml"/><Relationship Id="rId31" Type="http://schemas.openxmlformats.org/officeDocument/2006/relationships/tags" Target="../tags/tag72.xml"/><Relationship Id="rId30" Type="http://schemas.openxmlformats.org/officeDocument/2006/relationships/tags" Target="../tags/tag71.xml"/><Relationship Id="rId3" Type="http://schemas.openxmlformats.org/officeDocument/2006/relationships/tags" Target="../tags/tag44.xml"/><Relationship Id="rId29" Type="http://schemas.openxmlformats.org/officeDocument/2006/relationships/tags" Target="../tags/tag70.xml"/><Relationship Id="rId28" Type="http://schemas.openxmlformats.org/officeDocument/2006/relationships/tags" Target="../tags/tag69.xml"/><Relationship Id="rId27" Type="http://schemas.openxmlformats.org/officeDocument/2006/relationships/tags" Target="../tags/tag68.xml"/><Relationship Id="rId26" Type="http://schemas.openxmlformats.org/officeDocument/2006/relationships/tags" Target="../tags/tag67.xml"/><Relationship Id="rId25" Type="http://schemas.openxmlformats.org/officeDocument/2006/relationships/tags" Target="../tags/tag66.xml"/><Relationship Id="rId24" Type="http://schemas.openxmlformats.org/officeDocument/2006/relationships/tags" Target="../tags/tag65.xml"/><Relationship Id="rId23" Type="http://schemas.openxmlformats.org/officeDocument/2006/relationships/tags" Target="../tags/tag64.xml"/><Relationship Id="rId22" Type="http://schemas.openxmlformats.org/officeDocument/2006/relationships/tags" Target="../tags/tag63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tags" Target="../tags/tag43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tags" Target="../tags/tag56.xml"/><Relationship Id="rId14" Type="http://schemas.openxmlformats.org/officeDocument/2006/relationships/tags" Target="../tags/tag55.xml"/><Relationship Id="rId13" Type="http://schemas.openxmlformats.org/officeDocument/2006/relationships/tags" Target="../tags/tag54.xml"/><Relationship Id="rId12" Type="http://schemas.openxmlformats.org/officeDocument/2006/relationships/tags" Target="../tags/tag53.xml"/><Relationship Id="rId11" Type="http://schemas.openxmlformats.org/officeDocument/2006/relationships/tags" Target="../tags/tag52.xml"/><Relationship Id="rId10" Type="http://schemas.openxmlformats.org/officeDocument/2006/relationships/tags" Target="../tags/tag51.xml"/><Relationship Id="rId1" Type="http://schemas.openxmlformats.org/officeDocument/2006/relationships/tags" Target="../tags/tag4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7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tags" Target="../tags/tag38.xml"/><Relationship Id="rId8" Type="http://schemas.openxmlformats.org/officeDocument/2006/relationships/tags" Target="../tags/tag37.xml"/><Relationship Id="rId7" Type="http://schemas.openxmlformats.org/officeDocument/2006/relationships/tags" Target="../tags/tag36.xml"/><Relationship Id="rId6" Type="http://schemas.openxmlformats.org/officeDocument/2006/relationships/tags" Target="../tags/tag35.xml"/><Relationship Id="rId5" Type="http://schemas.openxmlformats.org/officeDocument/2006/relationships/tags" Target="../tags/tag34.xml"/><Relationship Id="rId4" Type="http://schemas.openxmlformats.org/officeDocument/2006/relationships/tags" Target="../tags/tag33.xml"/><Relationship Id="rId3" Type="http://schemas.openxmlformats.org/officeDocument/2006/relationships/tags" Target="../tags/tag32.xml"/><Relationship Id="rId2" Type="http://schemas.openxmlformats.org/officeDocument/2006/relationships/tags" Target="../tags/tag31.xml"/><Relationship Id="rId10" Type="http://schemas.openxmlformats.org/officeDocument/2006/relationships/slideLayout" Target="../slideLayouts/slideLayout2.xml"/><Relationship Id="rId1" Type="http://schemas.openxmlformats.org/officeDocument/2006/relationships/tags" Target="../tags/tag30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39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40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4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888853" y="2404500"/>
            <a:ext cx="8782050" cy="212365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66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科研伦理递交材料清单及说明</a:t>
            </a:r>
            <a:endParaRPr lang="zh-CN" altLang="en-US" sz="66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1906270" y="2212975"/>
            <a:ext cx="8671560" cy="0"/>
          </a:xfrm>
          <a:prstGeom prst="line">
            <a:avLst/>
          </a:prstGeom>
          <a:ln w="38100"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>
            <p:custDataLst>
              <p:tags r:id="rId1"/>
            </p:custDataLst>
          </p:nvPr>
        </p:nvCxnSpPr>
        <p:spPr>
          <a:xfrm>
            <a:off x="1906270" y="4719683"/>
            <a:ext cx="8671560" cy="0"/>
          </a:xfrm>
          <a:prstGeom prst="line">
            <a:avLst/>
          </a:prstGeom>
          <a:ln w="38100"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  <p:custDataLst>
      <p:tags r:id="rId2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>
            <p:custDataLst>
              <p:tags r:id="rId1"/>
            </p:custDataLst>
          </p:nvPr>
        </p:nvGrpSpPr>
        <p:grpSpPr>
          <a:xfrm>
            <a:off x="1139825" y="1694815"/>
            <a:ext cx="7273925" cy="4053205"/>
            <a:chOff x="2669" y="3031"/>
            <a:chExt cx="11455" cy="6383"/>
          </a:xfrm>
        </p:grpSpPr>
        <p:grpSp>
          <p:nvGrpSpPr>
            <p:cNvPr id="11" name="组合 10"/>
            <p:cNvGrpSpPr/>
            <p:nvPr>
              <p:custDataLst>
                <p:tags r:id="rId2"/>
              </p:custDataLst>
            </p:nvPr>
          </p:nvGrpSpPr>
          <p:grpSpPr>
            <a:xfrm>
              <a:off x="2669" y="3308"/>
              <a:ext cx="5188" cy="5164"/>
              <a:chOff x="2573" y="3794"/>
              <a:chExt cx="5188" cy="5164"/>
            </a:xfrm>
          </p:grpSpPr>
          <p:sp>
            <p:nvSpPr>
              <p:cNvPr id="35" name="椭圆 34"/>
              <p:cNvSpPr/>
              <p:nvPr>
                <p:custDataLst>
                  <p:tags r:id="rId3"/>
                </p:custDataLst>
              </p:nvPr>
            </p:nvSpPr>
            <p:spPr>
              <a:xfrm>
                <a:off x="2573" y="3794"/>
                <a:ext cx="5164" cy="5164"/>
              </a:xfrm>
              <a:prstGeom prst="ellipse">
                <a:avLst/>
              </a:prstGeom>
              <a:noFill/>
              <a:ln>
                <a:gradFill>
                  <a:gsLst>
                    <a:gs pos="0">
                      <a:schemeClr val="accent1">
                        <a:lumMod val="40000"/>
                        <a:lumOff val="60000"/>
                      </a:schemeClr>
                    </a:gs>
                    <a:gs pos="51000">
                      <a:schemeClr val="accent1">
                        <a:alpha val="0"/>
                      </a:schemeClr>
                    </a:gs>
                  </a:gsLst>
                  <a:lin ang="108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Overflow="overflow" horzOverflow="overflow" vert="horz" wrap="square" numCol="1" spcCol="0" rtlCol="0" fromWordArt="0" anchor="ctr" anchorCtr="0" forceAA="0" compatLnSpc="1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1828800" rtl="0" eaLnBrk="1" latinLnBrk="0" hangingPunct="1">
                  <a:defRPr sz="36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914400" algn="l" defTabSz="1828800" rtl="0" eaLnBrk="1" latinLnBrk="0" hangingPunct="1">
                  <a:defRPr sz="36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1828800" algn="l" defTabSz="1828800" rtl="0" eaLnBrk="1" latinLnBrk="0" hangingPunct="1">
                  <a:defRPr sz="36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2743200" algn="l" defTabSz="1828800" rtl="0" eaLnBrk="1" latinLnBrk="0" hangingPunct="1">
                  <a:defRPr sz="36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3657600" algn="l" defTabSz="1828800" rtl="0" eaLnBrk="1" latinLnBrk="0" hangingPunct="1">
                  <a:defRPr sz="36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4572000" algn="l" defTabSz="1828800" rtl="0" eaLnBrk="1" latinLnBrk="0" hangingPunct="1">
                  <a:defRPr sz="36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5486400" algn="l" defTabSz="1828800" rtl="0" eaLnBrk="1" latinLnBrk="0" hangingPunct="1">
                  <a:defRPr sz="36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6400800" algn="l" defTabSz="1828800" rtl="0" eaLnBrk="1" latinLnBrk="0" hangingPunct="1">
                  <a:defRPr sz="36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7315200" algn="l" defTabSz="1828800" rtl="0" eaLnBrk="1" latinLnBrk="0" hangingPunct="1">
                  <a:defRPr sz="36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algn="ctr">
                  <a:buClrTx/>
                  <a:buSzTx/>
                  <a:buFontTx/>
                </a:pPr>
                <a:endParaRPr lang="zh-CN" altLang="en-US" sz="1600">
                  <a:solidFill>
                    <a:schemeClr val="lt1"/>
                  </a:solidFill>
                  <a:cs typeface="江城圆体 400W" panose="020B0500000000000000" charset="-122"/>
                  <a:sym typeface="+mn-ea"/>
                </a:endParaRPr>
              </a:p>
            </p:txBody>
          </p:sp>
          <p:sp>
            <p:nvSpPr>
              <p:cNvPr id="37" name="椭圆 36"/>
              <p:cNvSpPr/>
              <p:nvPr>
                <p:custDataLst>
                  <p:tags r:id="rId4"/>
                </p:custDataLst>
              </p:nvPr>
            </p:nvSpPr>
            <p:spPr>
              <a:xfrm>
                <a:off x="6459" y="8514"/>
                <a:ext cx="128" cy="128"/>
              </a:xfrm>
              <a:prstGeom prst="ellipse">
                <a:avLst/>
              </a:prstGeom>
              <a:gradFill>
                <a:gsLst>
                  <a:gs pos="0">
                    <a:schemeClr val="accent1">
                      <a:lumMod val="60000"/>
                      <a:lumOff val="40000"/>
                    </a:schemeClr>
                  </a:gs>
                  <a:gs pos="100000">
                    <a:schemeClr val="accent1"/>
                  </a:gs>
                </a:gsLst>
                <a:lin ang="2700000" scaled="0"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Overflow="overflow" horzOverflow="overflow" vert="horz" wrap="square" numCol="1" spcCol="0" rtlCol="0" fromWordArt="0" anchor="ctr" anchorCtr="0" forceAA="0" compatLnSpc="1">
                <a:noAutofit/>
              </a:bodyPr>
              <a:lstStyle/>
              <a:p>
                <a:pPr lvl="0" algn="ctr">
                  <a:buClrTx/>
                  <a:buSzTx/>
                  <a:buFontTx/>
                </a:pPr>
                <a:endParaRPr lang="zh-CN" altLang="en-US">
                  <a:solidFill>
                    <a:schemeClr val="lt1"/>
                  </a:solidFill>
                  <a:cs typeface="江城圆体 400W" panose="020B0500000000000000" charset="-122"/>
                  <a:sym typeface="+mn-ea"/>
                </a:endParaRPr>
              </a:p>
            </p:txBody>
          </p:sp>
          <p:sp>
            <p:nvSpPr>
              <p:cNvPr id="38" name="椭圆 37"/>
              <p:cNvSpPr/>
              <p:nvPr>
                <p:custDataLst>
                  <p:tags r:id="rId5"/>
                </p:custDataLst>
              </p:nvPr>
            </p:nvSpPr>
            <p:spPr>
              <a:xfrm>
                <a:off x="6459" y="4125"/>
                <a:ext cx="128" cy="128"/>
              </a:xfrm>
              <a:prstGeom prst="ellipse">
                <a:avLst/>
              </a:prstGeom>
              <a:gradFill>
                <a:gsLst>
                  <a:gs pos="0">
                    <a:schemeClr val="accent1">
                      <a:lumMod val="60000"/>
                      <a:lumOff val="40000"/>
                    </a:schemeClr>
                  </a:gs>
                  <a:gs pos="100000">
                    <a:schemeClr val="accent1"/>
                  </a:gs>
                </a:gsLst>
                <a:lin ang="2700000" scaled="0"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Overflow="overflow" horzOverflow="overflow" vert="horz" wrap="square" numCol="1" spcCol="0" rtlCol="0" fromWordArt="0" anchor="ctr" anchorCtr="0" forceAA="0" compatLnSpc="1">
                <a:noAutofit/>
              </a:bodyPr>
              <a:lstStyle/>
              <a:p>
                <a:pPr lvl="0" algn="ctr">
                  <a:buClrTx/>
                  <a:buSzTx/>
                  <a:buFontTx/>
                </a:pPr>
                <a:endParaRPr lang="zh-CN" altLang="en-US">
                  <a:solidFill>
                    <a:schemeClr val="lt1"/>
                  </a:solidFill>
                  <a:cs typeface="江城圆体 400W" panose="020B0500000000000000" charset="-122"/>
                  <a:sym typeface="+mn-ea"/>
                </a:endParaRPr>
              </a:p>
            </p:txBody>
          </p:sp>
          <p:sp>
            <p:nvSpPr>
              <p:cNvPr id="39" name="椭圆 38"/>
              <p:cNvSpPr/>
              <p:nvPr>
                <p:custDataLst>
                  <p:tags r:id="rId6"/>
                </p:custDataLst>
              </p:nvPr>
            </p:nvSpPr>
            <p:spPr>
              <a:xfrm>
                <a:off x="2808" y="4029"/>
                <a:ext cx="4694" cy="4694"/>
              </a:xfrm>
              <a:prstGeom prst="ellipse">
                <a:avLst/>
              </a:prstGeom>
              <a:gradFill flip="none">
                <a:gsLst>
                  <a:gs pos="0">
                    <a:schemeClr val="accent1">
                      <a:lumMod val="60000"/>
                      <a:lumOff val="40000"/>
                      <a:alpha val="10000"/>
                    </a:schemeClr>
                  </a:gs>
                  <a:gs pos="100000">
                    <a:schemeClr val="accent1">
                      <a:alpha val="10000"/>
                    </a:schemeClr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Overflow="overflow" horzOverflow="overflow" vert="horz" wrap="square" numCol="1" spcCol="0" rtlCol="0" fromWordArt="0" anchor="ctr" anchorCtr="0" forceAA="0" compatLnSpc="1">
                <a:noAutofit/>
              </a:bodyPr>
              <a:lstStyle/>
              <a:p>
                <a:pPr lvl="0" algn="ctr">
                  <a:buClrTx/>
                  <a:buSzTx/>
                  <a:buFontTx/>
                </a:pPr>
                <a:endParaRPr lang="zh-CN" altLang="en-US">
                  <a:solidFill>
                    <a:schemeClr val="lt1"/>
                  </a:solidFill>
                  <a:cs typeface="微软雅黑" panose="020B0503020204020204" charset="-122"/>
                  <a:sym typeface="+mn-ea"/>
                </a:endParaRPr>
              </a:p>
            </p:txBody>
          </p:sp>
          <p:sp>
            <p:nvSpPr>
              <p:cNvPr id="40" name="椭圆 39"/>
              <p:cNvSpPr/>
              <p:nvPr>
                <p:custDataLst>
                  <p:tags r:id="rId7"/>
                </p:custDataLst>
              </p:nvPr>
            </p:nvSpPr>
            <p:spPr>
              <a:xfrm>
                <a:off x="3034" y="4255"/>
                <a:ext cx="4241" cy="4241"/>
              </a:xfrm>
              <a:prstGeom prst="ellipse">
                <a:avLst/>
              </a:prstGeom>
              <a:gradFill flip="none">
                <a:gsLst>
                  <a:gs pos="0">
                    <a:schemeClr val="accent1">
                      <a:lumMod val="60000"/>
                      <a:lumOff val="40000"/>
                      <a:alpha val="15000"/>
                    </a:schemeClr>
                  </a:gs>
                  <a:gs pos="100000">
                    <a:schemeClr val="accent1">
                      <a:alpha val="15000"/>
                    </a:schemeClr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Overflow="overflow" horzOverflow="overflow" vert="horz" wrap="square" numCol="1" spcCol="0" rtlCol="0" fromWordArt="0" anchor="ctr" anchorCtr="0" forceAA="0" compatLnSpc="1">
                <a:noAutofit/>
              </a:bodyPr>
              <a:lstStyle/>
              <a:p>
                <a:pPr lvl="0" algn="ctr">
                  <a:buClrTx/>
                  <a:buSzTx/>
                  <a:buFontTx/>
                </a:pPr>
                <a:endParaRPr lang="zh-CN" altLang="en-US">
                  <a:solidFill>
                    <a:schemeClr val="lt1"/>
                  </a:solidFill>
                  <a:cs typeface="微软雅黑" panose="020B0503020204020204" charset="-122"/>
                  <a:sym typeface="+mn-ea"/>
                </a:endParaRPr>
              </a:p>
            </p:txBody>
          </p:sp>
          <p:sp>
            <p:nvSpPr>
              <p:cNvPr id="41" name="椭圆 40"/>
              <p:cNvSpPr/>
              <p:nvPr>
                <p:custDataLst>
                  <p:tags r:id="rId8"/>
                </p:custDataLst>
              </p:nvPr>
            </p:nvSpPr>
            <p:spPr>
              <a:xfrm>
                <a:off x="3291" y="4512"/>
                <a:ext cx="3728" cy="3728"/>
              </a:xfrm>
              <a:prstGeom prst="ellipse">
                <a:avLst/>
              </a:prstGeom>
              <a:gradFill flip="none">
                <a:gsLst>
                  <a:gs pos="0">
                    <a:schemeClr val="accent1">
                      <a:lumMod val="60000"/>
                      <a:lumOff val="40000"/>
                      <a:alpha val="20000"/>
                    </a:schemeClr>
                  </a:gs>
                  <a:gs pos="100000">
                    <a:schemeClr val="accent1">
                      <a:alpha val="20000"/>
                    </a:schemeClr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Overflow="overflow" horzOverflow="overflow" vert="horz" wrap="square" numCol="1" spcCol="0" rtlCol="0" fromWordArt="0" anchor="ctr" anchorCtr="0" forceAA="0" compatLnSpc="1">
                <a:noAutofit/>
              </a:bodyPr>
              <a:lstStyle/>
              <a:p>
                <a:pPr lvl="0" algn="ctr">
                  <a:buClrTx/>
                  <a:buSzTx/>
                  <a:buFontTx/>
                </a:pPr>
                <a:endParaRPr lang="zh-CN" altLang="en-US">
                  <a:solidFill>
                    <a:schemeClr val="lt1"/>
                  </a:solidFill>
                  <a:cs typeface="微软雅黑" panose="020B0503020204020204" charset="-122"/>
                  <a:sym typeface="+mn-ea"/>
                </a:endParaRPr>
              </a:p>
            </p:txBody>
          </p:sp>
          <p:sp>
            <p:nvSpPr>
              <p:cNvPr id="43" name="椭圆 42"/>
              <p:cNvSpPr/>
              <p:nvPr>
                <p:custDataLst>
                  <p:tags r:id="rId9"/>
                </p:custDataLst>
              </p:nvPr>
            </p:nvSpPr>
            <p:spPr>
              <a:xfrm>
                <a:off x="7609" y="6863"/>
                <a:ext cx="128" cy="128"/>
              </a:xfrm>
              <a:prstGeom prst="ellipse">
                <a:avLst/>
              </a:prstGeom>
              <a:gradFill>
                <a:gsLst>
                  <a:gs pos="0">
                    <a:schemeClr val="accent1">
                      <a:lumMod val="60000"/>
                      <a:lumOff val="40000"/>
                    </a:schemeClr>
                  </a:gs>
                  <a:gs pos="100000">
                    <a:schemeClr val="accent1"/>
                  </a:gs>
                </a:gsLst>
                <a:lin ang="2700000" scaled="0"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Overflow="overflow" horzOverflow="overflow" vert="horz" wrap="square" numCol="1" spcCol="0" rtlCol="0" fromWordArt="0" anchor="ctr" anchorCtr="0" forceAA="0" compatLnSpc="1">
                <a:noAutofit/>
              </a:bodyPr>
              <a:lstStyle/>
              <a:p>
                <a:pPr lvl="0" algn="ctr">
                  <a:buClrTx/>
                  <a:buSzTx/>
                  <a:buFontTx/>
                </a:pPr>
                <a:endParaRPr lang="zh-CN" altLang="en-US">
                  <a:solidFill>
                    <a:schemeClr val="lt1"/>
                  </a:solidFill>
                  <a:cs typeface="江城圆体 400W" panose="020B0500000000000000" charset="-122"/>
                  <a:sym typeface="+mn-ea"/>
                </a:endParaRPr>
              </a:p>
            </p:txBody>
          </p:sp>
          <p:sp>
            <p:nvSpPr>
              <p:cNvPr id="44" name="椭圆 43"/>
              <p:cNvSpPr/>
              <p:nvPr>
                <p:custDataLst>
                  <p:tags r:id="rId10"/>
                </p:custDataLst>
              </p:nvPr>
            </p:nvSpPr>
            <p:spPr>
              <a:xfrm>
                <a:off x="7198" y="4833"/>
                <a:ext cx="128" cy="128"/>
              </a:xfrm>
              <a:prstGeom prst="ellipse">
                <a:avLst/>
              </a:prstGeom>
              <a:gradFill>
                <a:gsLst>
                  <a:gs pos="0">
                    <a:schemeClr val="accent1">
                      <a:lumMod val="60000"/>
                      <a:lumOff val="40000"/>
                    </a:schemeClr>
                  </a:gs>
                  <a:gs pos="100000">
                    <a:schemeClr val="accent1"/>
                  </a:gs>
                </a:gsLst>
                <a:lin ang="2700000" scaled="0"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Overflow="overflow" horzOverflow="overflow" vert="horz" wrap="square" numCol="1" spcCol="0" rtlCol="0" fromWordArt="0" anchor="ctr" anchorCtr="0" forceAA="0" compatLnSpc="1">
                <a:noAutofit/>
              </a:bodyPr>
              <a:lstStyle/>
              <a:p>
                <a:pPr lvl="0" algn="ctr">
                  <a:buClrTx/>
                  <a:buSzTx/>
                  <a:buFontTx/>
                </a:pPr>
                <a:endParaRPr lang="zh-CN" altLang="en-US">
                  <a:solidFill>
                    <a:schemeClr val="lt1"/>
                  </a:solidFill>
                  <a:cs typeface="江城圆体 400W" panose="020B0500000000000000" charset="-122"/>
                  <a:sym typeface="+mn-ea"/>
                </a:endParaRPr>
              </a:p>
            </p:txBody>
          </p:sp>
          <p:sp>
            <p:nvSpPr>
              <p:cNvPr id="45" name="椭圆 44"/>
              <p:cNvSpPr/>
              <p:nvPr>
                <p:custDataLst>
                  <p:tags r:id="rId11"/>
                </p:custDataLst>
              </p:nvPr>
            </p:nvSpPr>
            <p:spPr>
              <a:xfrm>
                <a:off x="7633" y="5848"/>
                <a:ext cx="128" cy="128"/>
              </a:xfrm>
              <a:prstGeom prst="ellipse">
                <a:avLst/>
              </a:prstGeom>
              <a:gradFill>
                <a:gsLst>
                  <a:gs pos="0">
                    <a:schemeClr val="accent1">
                      <a:lumMod val="60000"/>
                      <a:lumOff val="40000"/>
                    </a:schemeClr>
                  </a:gs>
                  <a:gs pos="100000">
                    <a:schemeClr val="accent1"/>
                  </a:gs>
                </a:gsLst>
                <a:lin ang="2700000" scaled="0"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Overflow="overflow" horzOverflow="overflow" vert="horz" wrap="square" numCol="1" spcCol="0" rtlCol="0" fromWordArt="0" anchor="ctr" anchorCtr="0" forceAA="0" compatLnSpc="1">
                <a:noAutofit/>
              </a:bodyPr>
              <a:lstStyle/>
              <a:p>
                <a:pPr lvl="0" algn="ctr">
                  <a:buClrTx/>
                  <a:buSzTx/>
                  <a:buFontTx/>
                </a:pPr>
                <a:endParaRPr lang="zh-CN" altLang="en-US">
                  <a:solidFill>
                    <a:schemeClr val="lt1"/>
                  </a:solidFill>
                  <a:cs typeface="江城圆体 400W" panose="020B0500000000000000" charset="-122"/>
                  <a:sym typeface="+mn-ea"/>
                </a:endParaRPr>
              </a:p>
            </p:txBody>
          </p:sp>
          <p:sp>
            <p:nvSpPr>
              <p:cNvPr id="58" name="椭圆 57"/>
              <p:cNvSpPr/>
              <p:nvPr>
                <p:custDataLst>
                  <p:tags r:id="rId12"/>
                </p:custDataLst>
              </p:nvPr>
            </p:nvSpPr>
            <p:spPr>
              <a:xfrm>
                <a:off x="7195" y="7811"/>
                <a:ext cx="128" cy="128"/>
              </a:xfrm>
              <a:prstGeom prst="ellipse">
                <a:avLst/>
              </a:prstGeom>
              <a:gradFill>
                <a:gsLst>
                  <a:gs pos="0">
                    <a:schemeClr val="accent1">
                      <a:lumMod val="60000"/>
                      <a:lumOff val="40000"/>
                    </a:schemeClr>
                  </a:gs>
                  <a:gs pos="100000">
                    <a:schemeClr val="accent1"/>
                  </a:gs>
                </a:gsLst>
                <a:lin ang="2700000" scaled="0"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Overflow="overflow" horzOverflow="overflow" vert="horz" wrap="square" numCol="1" spcCol="0" rtlCol="0" fromWordArt="0" anchor="ctr" anchorCtr="0" forceAA="0" compatLnSpc="1">
                <a:noAutofit/>
              </a:bodyPr>
              <a:lstStyle/>
              <a:p>
                <a:pPr lvl="0" algn="ctr">
                  <a:buClrTx/>
                  <a:buSzTx/>
                  <a:buFontTx/>
                </a:pPr>
                <a:endParaRPr lang="zh-CN" altLang="en-US">
                  <a:solidFill>
                    <a:schemeClr val="lt1"/>
                  </a:solidFill>
                  <a:cs typeface="江城圆体 400W" panose="020B0500000000000000" charset="-122"/>
                  <a:sym typeface="+mn-ea"/>
                </a:endParaRPr>
              </a:p>
            </p:txBody>
          </p:sp>
          <p:sp>
            <p:nvSpPr>
              <p:cNvPr id="61" name="椭圆 60"/>
              <p:cNvSpPr/>
              <p:nvPr>
                <p:custDataLst>
                  <p:tags r:id="rId13"/>
                </p:custDataLst>
              </p:nvPr>
            </p:nvSpPr>
            <p:spPr>
              <a:xfrm>
                <a:off x="3542" y="4763"/>
                <a:ext cx="3225" cy="3225"/>
              </a:xfrm>
              <a:prstGeom prst="ellipse">
                <a:avLst/>
              </a:prstGeom>
              <a:solidFill>
                <a:schemeClr val="tx2">
                  <a:lumMod val="75000"/>
                  <a:lumOff val="25000"/>
                  <a:alpha val="17000"/>
                </a:schemeClr>
              </a:solidFill>
              <a:ln>
                <a:noFill/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Overflow="overflow" horzOverflow="overflow" vert="horz" wrap="square" lIns="264795" tIns="117474" rIns="264160" bIns="118111" numCol="1" spcCol="0" rtlCol="0" fromWordArt="0" anchor="ctr" anchorCtr="0" forceAA="0" compatLnSpc="1">
                <a:noAutofit/>
              </a:bodyPr>
              <a:lstStyle/>
              <a:p>
                <a:pPr lvl="0" algn="ctr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</a:pPr>
                <a:endParaRPr lang="zh-CN" altLang="zh-CN" sz="1600" b="1" spc="100" dirty="0">
                  <a:solidFill>
                    <a:schemeClr val="bg2"/>
                  </a:solidFill>
                  <a:effectLst/>
                  <a:latin typeface="+mn-ea"/>
                  <a:cs typeface="微软雅黑" panose="020B0503020204020204" charset="-122"/>
                  <a:sym typeface="+mn-ea"/>
                </a:endParaRPr>
              </a:p>
            </p:txBody>
          </p:sp>
          <p:sp>
            <p:nvSpPr>
              <p:cNvPr id="62" name="椭圆 61"/>
              <p:cNvSpPr/>
              <p:nvPr>
                <p:custDataLst>
                  <p:tags r:id="rId14"/>
                </p:custDataLst>
              </p:nvPr>
            </p:nvSpPr>
            <p:spPr>
              <a:xfrm>
                <a:off x="3542" y="4763"/>
                <a:ext cx="3225" cy="3225"/>
              </a:xfrm>
              <a:prstGeom prst="ellipse">
                <a:avLst/>
              </a:prstGeom>
              <a:gradFill>
                <a:gsLst>
                  <a:gs pos="74000">
                    <a:schemeClr val="accent1"/>
                  </a:gs>
                  <a:gs pos="0">
                    <a:schemeClr val="accent1">
                      <a:alpha val="19000"/>
                    </a:schemeClr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Overflow="overflow" horzOverflow="overflow" vert="horz" wrap="square" numCol="1" spcCol="0" rtlCol="0" fromWordArt="0" anchor="ctr" anchorCtr="0" forceAA="0" compatLnSpc="1">
                <a:noAutofit/>
              </a:bodyPr>
              <a:lstStyle/>
              <a:p>
                <a:pPr lvl="0" algn="ctr">
                  <a:buClrTx/>
                  <a:buSzTx/>
                  <a:buFontTx/>
                </a:pPr>
                <a:endParaRPr lang="zh-CN" altLang="en-US">
                  <a:cs typeface="微软雅黑" panose="020B0503020204020204" charset="-122"/>
                  <a:sym typeface="+mn-ea"/>
                </a:endParaRPr>
              </a:p>
            </p:txBody>
          </p:sp>
          <p:sp>
            <p:nvSpPr>
              <p:cNvPr id="63" name="文本框 62"/>
              <p:cNvSpPr txBox="1"/>
              <p:nvPr>
                <p:custDataLst>
                  <p:tags r:id="rId15"/>
                </p:custDataLst>
              </p:nvPr>
            </p:nvSpPr>
            <p:spPr>
              <a:xfrm>
                <a:off x="3729" y="5866"/>
                <a:ext cx="2853" cy="688"/>
              </a:xfrm>
              <a:prstGeom prst="rect">
                <a:avLst/>
              </a:prstGeom>
              <a:noFill/>
            </p:spPr>
            <p:txBody>
              <a:bodyPr wrap="square" rtlCol="0">
                <a:noAutofit/>
              </a:bodyPr>
              <a:lstStyle/>
              <a:p>
                <a:pPr algn="ctr"/>
                <a:r>
                  <a:rPr lang="zh-CN" altLang="en-US" sz="2400" b="1" dirty="0">
                    <a:solidFill>
                      <a:schemeClr val="lt1"/>
                    </a:solidFill>
                    <a:latin typeface="+mn-ea"/>
                    <a:cs typeface="微软雅黑" panose="020B0503020204020204" charset="-122"/>
                  </a:rPr>
                  <a:t>送审</a:t>
                </a:r>
                <a:r>
                  <a:rPr lang="zh-CN" altLang="en-US" sz="2400" b="1" dirty="0">
                    <a:solidFill>
                      <a:schemeClr val="lt1"/>
                    </a:solidFill>
                    <a:latin typeface="+mn-ea"/>
                    <a:cs typeface="微软雅黑" panose="020B0503020204020204" charset="-122"/>
                  </a:rPr>
                  <a:t>类别</a:t>
                </a:r>
                <a:endParaRPr lang="zh-CN" altLang="en-US" sz="2400" b="1" dirty="0">
                  <a:solidFill>
                    <a:schemeClr val="lt1"/>
                  </a:solidFill>
                  <a:latin typeface="+mn-ea"/>
                  <a:cs typeface="微软雅黑" panose="020B0503020204020204" charset="-122"/>
                </a:endParaRPr>
              </a:p>
            </p:txBody>
          </p:sp>
        </p:grpSp>
        <p:grpSp>
          <p:nvGrpSpPr>
            <p:cNvPr id="15" name="组合 14"/>
            <p:cNvGrpSpPr/>
            <p:nvPr>
              <p:custDataLst>
                <p:tags r:id="rId16"/>
              </p:custDataLst>
            </p:nvPr>
          </p:nvGrpSpPr>
          <p:grpSpPr>
            <a:xfrm>
              <a:off x="8471" y="3031"/>
              <a:ext cx="5653" cy="6383"/>
              <a:chOff x="8361" y="3301"/>
              <a:chExt cx="5653" cy="6383"/>
            </a:xfrm>
          </p:grpSpPr>
          <p:sp>
            <p:nvSpPr>
              <p:cNvPr id="21" name="圆角矩形 20"/>
              <p:cNvSpPr/>
              <p:nvPr>
                <p:custDataLst>
                  <p:tags r:id="rId17"/>
                </p:custDataLst>
              </p:nvPr>
            </p:nvSpPr>
            <p:spPr>
              <a:xfrm>
                <a:off x="8361" y="3301"/>
                <a:ext cx="2550" cy="740"/>
              </a:xfrm>
              <a:prstGeom prst="roundRect">
                <a:avLst>
                  <a:gd name="adj" fmla="val 50000"/>
                </a:avLst>
              </a:prstGeom>
              <a:solidFill>
                <a:schemeClr val="tx2">
                  <a:lumMod val="75000"/>
                  <a:lumOff val="25000"/>
                  <a:alpha val="36000"/>
                </a:schemeClr>
              </a:solidFill>
              <a:ln>
                <a:noFill/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Overflow="overflow" horzOverflow="overflow" vert="horz" wrap="square" lIns="264795" tIns="117474" rIns="264160" bIns="118111" numCol="1" spcCol="0" rtlCol="0" fromWordArt="0" anchor="ctr" anchorCtr="0" forceAA="0" compatLnSpc="1">
                <a:noAutofit/>
              </a:bodyPr>
              <a:lstStyle/>
              <a:p>
                <a:pPr lvl="0" algn="ctr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</a:pPr>
                <a:endParaRPr lang="zh-CN" altLang="zh-CN" sz="1600" b="1" spc="100" dirty="0">
                  <a:solidFill>
                    <a:schemeClr val="bg2"/>
                  </a:solidFill>
                  <a:effectLst/>
                  <a:latin typeface="+mn-ea"/>
                  <a:cs typeface="微软雅黑" panose="020B0503020204020204" charset="-122"/>
                  <a:sym typeface="+mn-ea"/>
                </a:endParaRPr>
              </a:p>
            </p:txBody>
          </p:sp>
          <p:sp>
            <p:nvSpPr>
              <p:cNvPr id="25" name="圆角矩形 24"/>
              <p:cNvSpPr/>
              <p:nvPr>
                <p:custDataLst>
                  <p:tags r:id="rId18"/>
                </p:custDataLst>
              </p:nvPr>
            </p:nvSpPr>
            <p:spPr>
              <a:xfrm>
                <a:off x="8361" y="6581"/>
                <a:ext cx="2550" cy="740"/>
              </a:xfrm>
              <a:prstGeom prst="roundRect">
                <a:avLst>
                  <a:gd name="adj" fmla="val 50000"/>
                </a:avLst>
              </a:prstGeom>
              <a:solidFill>
                <a:schemeClr val="tx2">
                  <a:lumMod val="75000"/>
                  <a:lumOff val="25000"/>
                  <a:alpha val="36000"/>
                </a:schemeClr>
              </a:solidFill>
              <a:ln>
                <a:noFill/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Overflow="overflow" horzOverflow="overflow" vert="horz" wrap="square" lIns="264795" tIns="117474" rIns="264160" bIns="118111" numCol="1" spcCol="0" rtlCol="0" fromWordArt="0" anchor="ctr" anchorCtr="0" forceAA="0" compatLnSpc="1">
                <a:noAutofit/>
              </a:bodyPr>
              <a:lstStyle/>
              <a:p>
                <a:pPr lvl="0" algn="ctr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</a:pPr>
                <a:endParaRPr lang="zh-CN" altLang="zh-CN" sz="1600" b="1" spc="100" dirty="0">
                  <a:solidFill>
                    <a:schemeClr val="bg2"/>
                  </a:solidFill>
                  <a:effectLst/>
                  <a:latin typeface="+mn-ea"/>
                  <a:cs typeface="微软雅黑" panose="020B0503020204020204" charset="-122"/>
                  <a:sym typeface="+mn-ea"/>
                </a:endParaRPr>
              </a:p>
            </p:txBody>
          </p:sp>
          <p:sp>
            <p:nvSpPr>
              <p:cNvPr id="26" name="圆角矩形 25"/>
              <p:cNvSpPr/>
              <p:nvPr>
                <p:custDataLst>
                  <p:tags r:id="rId19"/>
                </p:custDataLst>
              </p:nvPr>
            </p:nvSpPr>
            <p:spPr>
              <a:xfrm>
                <a:off x="8361" y="7675"/>
                <a:ext cx="2550" cy="740"/>
              </a:xfrm>
              <a:prstGeom prst="roundRect">
                <a:avLst>
                  <a:gd name="adj" fmla="val 50000"/>
                </a:avLst>
              </a:prstGeom>
              <a:solidFill>
                <a:schemeClr val="tx2">
                  <a:lumMod val="75000"/>
                  <a:lumOff val="25000"/>
                  <a:alpha val="36000"/>
                </a:schemeClr>
              </a:solidFill>
              <a:ln>
                <a:noFill/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Overflow="overflow" horzOverflow="overflow" vert="horz" wrap="square" lIns="264795" tIns="117474" rIns="264160" bIns="118111" numCol="1" spcCol="0" rtlCol="0" fromWordArt="0" anchor="ctr" anchorCtr="0" forceAA="0" compatLnSpc="1">
                <a:noAutofit/>
              </a:bodyPr>
              <a:lstStyle/>
              <a:p>
                <a:pPr lvl="0" algn="ctr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</a:pPr>
                <a:endParaRPr lang="zh-CN" altLang="zh-CN" sz="1600" b="1" spc="100" dirty="0">
                  <a:solidFill>
                    <a:schemeClr val="bg2"/>
                  </a:solidFill>
                  <a:effectLst/>
                  <a:latin typeface="+mn-ea"/>
                  <a:cs typeface="微软雅黑" panose="020B0503020204020204" charset="-122"/>
                  <a:sym typeface="+mn-ea"/>
                </a:endParaRPr>
              </a:p>
            </p:txBody>
          </p:sp>
          <p:sp>
            <p:nvSpPr>
              <p:cNvPr id="27" name="圆角矩形 26"/>
              <p:cNvSpPr/>
              <p:nvPr>
                <p:custDataLst>
                  <p:tags r:id="rId20"/>
                </p:custDataLst>
              </p:nvPr>
            </p:nvSpPr>
            <p:spPr>
              <a:xfrm>
                <a:off x="8361" y="8769"/>
                <a:ext cx="2550" cy="740"/>
              </a:xfrm>
              <a:prstGeom prst="roundRect">
                <a:avLst>
                  <a:gd name="adj" fmla="val 50000"/>
                </a:avLst>
              </a:prstGeom>
              <a:solidFill>
                <a:schemeClr val="tx2">
                  <a:lumMod val="75000"/>
                  <a:lumOff val="25000"/>
                  <a:alpha val="36000"/>
                </a:schemeClr>
              </a:solidFill>
              <a:ln>
                <a:noFill/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Overflow="overflow" horzOverflow="overflow" vert="horz" wrap="square" lIns="264795" tIns="117474" rIns="264160" bIns="118111" numCol="1" spcCol="0" rtlCol="0" fromWordArt="0" anchor="ctr" anchorCtr="0" forceAA="0" compatLnSpc="1">
                <a:noAutofit/>
              </a:bodyPr>
              <a:lstStyle/>
              <a:p>
                <a:pPr lvl="0" algn="ctr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</a:pPr>
                <a:endParaRPr lang="zh-CN" altLang="zh-CN" sz="1600" b="1" spc="100" dirty="0">
                  <a:solidFill>
                    <a:schemeClr val="bg2"/>
                  </a:solidFill>
                  <a:effectLst/>
                  <a:latin typeface="+mn-ea"/>
                  <a:cs typeface="微软雅黑" panose="020B0503020204020204" charset="-122"/>
                  <a:sym typeface="+mn-ea"/>
                </a:endParaRPr>
              </a:p>
            </p:txBody>
          </p:sp>
          <p:sp>
            <p:nvSpPr>
              <p:cNvPr id="30" name="圆角矩形 29"/>
              <p:cNvSpPr/>
              <p:nvPr>
                <p:custDataLst>
                  <p:tags r:id="rId21"/>
                </p:custDataLst>
              </p:nvPr>
            </p:nvSpPr>
            <p:spPr>
              <a:xfrm>
                <a:off x="8361" y="4394"/>
                <a:ext cx="2550" cy="740"/>
              </a:xfrm>
              <a:prstGeom prst="roundRect">
                <a:avLst>
                  <a:gd name="adj" fmla="val 50000"/>
                </a:avLst>
              </a:prstGeom>
              <a:solidFill>
                <a:schemeClr val="tx2">
                  <a:lumMod val="75000"/>
                  <a:lumOff val="25000"/>
                  <a:alpha val="36000"/>
                </a:schemeClr>
              </a:solidFill>
              <a:ln>
                <a:noFill/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Overflow="overflow" horzOverflow="overflow" vert="horz" wrap="square" lIns="264795" tIns="117474" rIns="264160" bIns="118111" numCol="1" spcCol="0" rtlCol="0" fromWordArt="0" anchor="ctr" anchorCtr="0" forceAA="0" compatLnSpc="1">
                <a:noAutofit/>
              </a:bodyPr>
              <a:lstStyle/>
              <a:p>
                <a:pPr lvl="0" algn="ctr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</a:pPr>
                <a:endParaRPr lang="zh-CN" altLang="zh-CN" sz="1600" b="1" spc="100" dirty="0">
                  <a:solidFill>
                    <a:schemeClr val="bg2"/>
                  </a:solidFill>
                  <a:effectLst/>
                  <a:latin typeface="+mn-ea"/>
                  <a:cs typeface="微软雅黑" panose="020B0503020204020204" charset="-122"/>
                  <a:sym typeface="+mn-ea"/>
                </a:endParaRPr>
              </a:p>
            </p:txBody>
          </p:sp>
          <p:sp>
            <p:nvSpPr>
              <p:cNvPr id="31" name="圆角矩形 30"/>
              <p:cNvSpPr/>
              <p:nvPr>
                <p:custDataLst>
                  <p:tags r:id="rId22"/>
                </p:custDataLst>
              </p:nvPr>
            </p:nvSpPr>
            <p:spPr>
              <a:xfrm>
                <a:off x="8361" y="5487"/>
                <a:ext cx="2550" cy="740"/>
              </a:xfrm>
              <a:prstGeom prst="roundRect">
                <a:avLst>
                  <a:gd name="adj" fmla="val 50000"/>
                </a:avLst>
              </a:prstGeom>
              <a:solidFill>
                <a:schemeClr val="tx2">
                  <a:lumMod val="75000"/>
                  <a:lumOff val="25000"/>
                  <a:alpha val="36000"/>
                </a:schemeClr>
              </a:solidFill>
              <a:ln>
                <a:noFill/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Overflow="overflow" horzOverflow="overflow" vert="horz" wrap="square" lIns="264795" tIns="117474" rIns="264160" bIns="118111" numCol="1" spcCol="0" rtlCol="0" fromWordArt="0" anchor="ctr" anchorCtr="0" forceAA="0" compatLnSpc="1">
                <a:noAutofit/>
              </a:bodyPr>
              <a:lstStyle/>
              <a:p>
                <a:pPr lvl="0" algn="ctr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</a:pPr>
                <a:endParaRPr lang="zh-CN" altLang="zh-CN" sz="1600" b="1" spc="100" dirty="0">
                  <a:solidFill>
                    <a:schemeClr val="bg2"/>
                  </a:solidFill>
                  <a:effectLst/>
                  <a:latin typeface="+mn-ea"/>
                  <a:cs typeface="微软雅黑" panose="020B0503020204020204" charset="-122"/>
                  <a:sym typeface="+mn-ea"/>
                </a:endParaRPr>
              </a:p>
            </p:txBody>
          </p:sp>
          <p:sp>
            <p:nvSpPr>
              <p:cNvPr id="51" name="右箭头 50"/>
              <p:cNvSpPr/>
              <p:nvPr>
                <p:custDataLst>
                  <p:tags r:id="rId23"/>
                </p:custDataLst>
              </p:nvPr>
            </p:nvSpPr>
            <p:spPr>
              <a:xfrm>
                <a:off x="8662" y="4509"/>
                <a:ext cx="677" cy="583"/>
              </a:xfrm>
              <a:prstGeom prst="rightArrow">
                <a:avLst/>
              </a:prstGeom>
              <a:gradFill>
                <a:gsLst>
                  <a:gs pos="3000">
                    <a:schemeClr val="accent1">
                      <a:lumMod val="60000"/>
                      <a:lumOff val="40000"/>
                      <a:alpha val="0"/>
                    </a:schemeClr>
                  </a:gs>
                  <a:gs pos="50000">
                    <a:schemeClr val="accent1">
                      <a:lumMod val="60000"/>
                      <a:lumOff val="40000"/>
                      <a:alpha val="80000"/>
                    </a:schemeClr>
                  </a:gs>
                  <a:gs pos="100000">
                    <a:schemeClr val="accent1"/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Overflow="overflow" horzOverflow="overflow" vert="horz" wrap="square" numCol="1" spcCol="0" rtlCol="0" fromWordArt="0" anchor="ctr" anchorCtr="0" forceAA="0" compatLnSpc="1">
                <a:noAutofit/>
              </a:bodyPr>
              <a:lstStyle/>
              <a:p>
                <a:pPr lvl="0" algn="ctr">
                  <a:buClrTx/>
                  <a:buSzTx/>
                  <a:buFontTx/>
                </a:pPr>
                <a:endParaRPr lang="zh-CN" altLang="en-US">
                  <a:solidFill>
                    <a:schemeClr val="lt1"/>
                  </a:solidFill>
                  <a:cs typeface="微软雅黑" panose="020B0503020204020204" charset="-122"/>
                  <a:sym typeface="+mn-ea"/>
                </a:endParaRPr>
              </a:p>
            </p:txBody>
          </p:sp>
          <p:sp>
            <p:nvSpPr>
              <p:cNvPr id="52" name="1"/>
              <p:cNvSpPr txBox="1">
                <a:spLocks noChangeArrowheads="1"/>
              </p:cNvSpPr>
              <p:nvPr>
                <p:custDataLst>
                  <p:tags r:id="rId24"/>
                </p:custDataLst>
              </p:nvPr>
            </p:nvSpPr>
            <p:spPr bwMode="auto">
              <a:xfrm>
                <a:off x="9592" y="4521"/>
                <a:ext cx="4422" cy="97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0" rIns="0" bIns="0">
                <a:noAutofit/>
              </a:bodyPr>
              <a:lstStyle>
                <a:lvl1pPr defTabSz="1216025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charset="-122"/>
                  </a:defRPr>
                </a:lvl1pPr>
                <a:lvl2pPr marL="742950" indent="-285750" defTabSz="1216025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charset="-122"/>
                  </a:defRPr>
                </a:lvl2pPr>
                <a:lvl3pPr marL="1143000" indent="-228600" defTabSz="1216025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charset="-122"/>
                  </a:defRPr>
                </a:lvl3pPr>
                <a:lvl4pPr marL="1600200" indent="-228600" defTabSz="1216025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charset="-122"/>
                  </a:defRPr>
                </a:lvl4pPr>
                <a:lvl5pPr marL="2057400" indent="-228600" defTabSz="1216025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charset="-122"/>
                  </a:defRPr>
                </a:lvl5pPr>
                <a:lvl6pPr marL="25146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charset="-122"/>
                  </a:defRPr>
                </a:lvl6pPr>
                <a:lvl7pPr marL="29718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charset="-122"/>
                  </a:defRPr>
                </a:lvl7pPr>
                <a:lvl8pPr marL="34290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charset="-122"/>
                  </a:defRPr>
                </a:lvl8pPr>
                <a:lvl9pPr marL="38862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charset="-122"/>
                  </a:defRPr>
                </a:lvl9pPr>
              </a:lstStyle>
              <a:p>
                <a:pPr marL="0" marR="0" lvl="0" indent="0" algn="l" defTabSz="1216025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r>
                  <a:rPr lang="zh-CN" altLang="en-US" sz="1400" noProof="0" dirty="0">
                    <a:ln>
                      <a:noFill/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uLnTx/>
                    <a:uFillTx/>
                    <a:latin typeface="+mn-ea"/>
                    <a:ea typeface="+mn-ea"/>
                    <a:cs typeface="+mn-ea"/>
                    <a:sym typeface="+mn-lt"/>
                  </a:rPr>
                  <a:t>研究进展报告/年度报告</a:t>
                </a:r>
                <a:endParaRPr lang="zh-CN" altLang="en-US" sz="140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+mn-ea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53" name="右箭头 52"/>
              <p:cNvSpPr/>
              <p:nvPr>
                <p:custDataLst>
                  <p:tags r:id="rId25"/>
                </p:custDataLst>
              </p:nvPr>
            </p:nvSpPr>
            <p:spPr>
              <a:xfrm>
                <a:off x="8662" y="5603"/>
                <a:ext cx="677" cy="583"/>
              </a:xfrm>
              <a:prstGeom prst="rightArrow">
                <a:avLst/>
              </a:prstGeom>
              <a:gradFill>
                <a:gsLst>
                  <a:gs pos="3000">
                    <a:schemeClr val="accent1">
                      <a:lumMod val="60000"/>
                      <a:lumOff val="40000"/>
                      <a:alpha val="0"/>
                    </a:schemeClr>
                  </a:gs>
                  <a:gs pos="50000">
                    <a:schemeClr val="accent1">
                      <a:lumMod val="60000"/>
                      <a:lumOff val="40000"/>
                      <a:alpha val="80000"/>
                    </a:schemeClr>
                  </a:gs>
                  <a:gs pos="100000">
                    <a:schemeClr val="accent1"/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Overflow="overflow" horzOverflow="overflow" vert="horz" wrap="square" numCol="1" spcCol="0" rtlCol="0" fromWordArt="0" anchor="ctr" anchorCtr="0" forceAA="0" compatLnSpc="1">
                <a:noAutofit/>
              </a:bodyPr>
              <a:lstStyle/>
              <a:p>
                <a:pPr lvl="0" algn="ctr">
                  <a:buClrTx/>
                  <a:buSzTx/>
                  <a:buFontTx/>
                </a:pPr>
                <a:endParaRPr lang="zh-CN" altLang="en-US">
                  <a:solidFill>
                    <a:schemeClr val="lt1"/>
                  </a:solidFill>
                  <a:cs typeface="微软雅黑" panose="020B0503020204020204" charset="-122"/>
                  <a:sym typeface="+mn-ea"/>
                </a:endParaRPr>
              </a:p>
            </p:txBody>
          </p:sp>
          <p:sp>
            <p:nvSpPr>
              <p:cNvPr id="54" name="1"/>
              <p:cNvSpPr txBox="1">
                <a:spLocks noChangeArrowheads="1"/>
              </p:cNvSpPr>
              <p:nvPr>
                <p:custDataLst>
                  <p:tags r:id="rId26"/>
                </p:custDataLst>
              </p:nvPr>
            </p:nvSpPr>
            <p:spPr bwMode="auto">
              <a:xfrm>
                <a:off x="9592" y="5615"/>
                <a:ext cx="4422" cy="97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0" rIns="0" bIns="0">
                <a:noAutofit/>
              </a:bodyPr>
              <a:lstStyle>
                <a:lvl1pPr defTabSz="1216025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charset="-122"/>
                  </a:defRPr>
                </a:lvl1pPr>
                <a:lvl2pPr marL="742950" indent="-285750" defTabSz="1216025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charset="-122"/>
                  </a:defRPr>
                </a:lvl2pPr>
                <a:lvl3pPr marL="1143000" indent="-228600" defTabSz="1216025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charset="-122"/>
                  </a:defRPr>
                </a:lvl3pPr>
                <a:lvl4pPr marL="1600200" indent="-228600" defTabSz="1216025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charset="-122"/>
                  </a:defRPr>
                </a:lvl4pPr>
                <a:lvl5pPr marL="2057400" indent="-228600" defTabSz="1216025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charset="-122"/>
                  </a:defRPr>
                </a:lvl5pPr>
                <a:lvl6pPr marL="25146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charset="-122"/>
                  </a:defRPr>
                </a:lvl6pPr>
                <a:lvl7pPr marL="29718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charset="-122"/>
                  </a:defRPr>
                </a:lvl7pPr>
                <a:lvl8pPr marL="34290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charset="-122"/>
                  </a:defRPr>
                </a:lvl8pPr>
                <a:lvl9pPr marL="38862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charset="-122"/>
                  </a:defRPr>
                </a:lvl9pPr>
              </a:lstStyle>
              <a:p>
                <a:pPr marL="0" marR="0" lvl="0" indent="0" algn="l" defTabSz="1216025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r>
                  <a:rPr lang="zh-CN" altLang="en-US" sz="1400" noProof="0" dirty="0">
                    <a:ln>
                      <a:noFill/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uLnTx/>
                    <a:uFillTx/>
                    <a:latin typeface="+mn-ea"/>
                    <a:ea typeface="+mn-ea"/>
                    <a:cs typeface="+mn-ea"/>
                    <a:sym typeface="+mn-lt"/>
                  </a:rPr>
                  <a:t>严重不良事件报告/</a:t>
                </a:r>
                <a:r>
                  <a:rPr lang="zh-CN" altLang="en-US" sz="14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+mn-ea"/>
                    <a:ea typeface="+mn-ea"/>
                    <a:cs typeface="+mn-ea"/>
                    <a:sym typeface="+mn-lt"/>
                  </a:rPr>
                  <a:t>安全性报告</a:t>
                </a:r>
                <a:endParaRPr lang="zh-CN" altLang="en-US" sz="140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+mn-ea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55" name="右箭头 54"/>
              <p:cNvSpPr/>
              <p:nvPr>
                <p:custDataLst>
                  <p:tags r:id="rId27"/>
                </p:custDataLst>
              </p:nvPr>
            </p:nvSpPr>
            <p:spPr>
              <a:xfrm>
                <a:off x="8662" y="6697"/>
                <a:ext cx="677" cy="583"/>
              </a:xfrm>
              <a:prstGeom prst="rightArrow">
                <a:avLst/>
              </a:prstGeom>
              <a:gradFill>
                <a:gsLst>
                  <a:gs pos="3000">
                    <a:schemeClr val="accent1">
                      <a:lumMod val="60000"/>
                      <a:lumOff val="40000"/>
                      <a:alpha val="0"/>
                    </a:schemeClr>
                  </a:gs>
                  <a:gs pos="50000">
                    <a:schemeClr val="accent1">
                      <a:lumMod val="60000"/>
                      <a:lumOff val="40000"/>
                      <a:alpha val="80000"/>
                    </a:schemeClr>
                  </a:gs>
                  <a:gs pos="100000">
                    <a:schemeClr val="accent1"/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Overflow="overflow" horzOverflow="overflow" vert="horz" wrap="square" numCol="1" spcCol="0" rtlCol="0" fromWordArt="0" anchor="ctr" anchorCtr="0" forceAA="0" compatLnSpc="1">
                <a:noAutofit/>
              </a:bodyPr>
              <a:lstStyle/>
              <a:p>
                <a:pPr lvl="0" algn="ctr">
                  <a:buClrTx/>
                  <a:buSzTx/>
                  <a:buFontTx/>
                </a:pPr>
                <a:endParaRPr lang="zh-CN" altLang="en-US">
                  <a:solidFill>
                    <a:schemeClr val="lt1"/>
                  </a:solidFill>
                  <a:cs typeface="微软雅黑" panose="020B0503020204020204" charset="-122"/>
                  <a:sym typeface="+mn-ea"/>
                </a:endParaRPr>
              </a:p>
            </p:txBody>
          </p:sp>
          <p:sp>
            <p:nvSpPr>
              <p:cNvPr id="57" name="1"/>
              <p:cNvSpPr txBox="1">
                <a:spLocks noChangeArrowheads="1"/>
              </p:cNvSpPr>
              <p:nvPr>
                <p:custDataLst>
                  <p:tags r:id="rId28"/>
                </p:custDataLst>
              </p:nvPr>
            </p:nvSpPr>
            <p:spPr bwMode="auto">
              <a:xfrm>
                <a:off x="9592" y="6709"/>
                <a:ext cx="4421" cy="97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0" rIns="0" bIns="0">
                <a:noAutofit/>
              </a:bodyPr>
              <a:lstStyle>
                <a:lvl1pPr defTabSz="1216025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charset="-122"/>
                  </a:defRPr>
                </a:lvl1pPr>
                <a:lvl2pPr marL="742950" indent="-285750" defTabSz="1216025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charset="-122"/>
                  </a:defRPr>
                </a:lvl2pPr>
                <a:lvl3pPr marL="1143000" indent="-228600" defTabSz="1216025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charset="-122"/>
                  </a:defRPr>
                </a:lvl3pPr>
                <a:lvl4pPr marL="1600200" indent="-228600" defTabSz="1216025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charset="-122"/>
                  </a:defRPr>
                </a:lvl4pPr>
                <a:lvl5pPr marL="2057400" indent="-228600" defTabSz="1216025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charset="-122"/>
                  </a:defRPr>
                </a:lvl5pPr>
                <a:lvl6pPr marL="25146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charset="-122"/>
                  </a:defRPr>
                </a:lvl6pPr>
                <a:lvl7pPr marL="29718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charset="-122"/>
                  </a:defRPr>
                </a:lvl7pPr>
                <a:lvl8pPr marL="34290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charset="-122"/>
                  </a:defRPr>
                </a:lvl8pPr>
                <a:lvl9pPr marL="38862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charset="-122"/>
                  </a:defRPr>
                </a:lvl9pPr>
              </a:lstStyle>
              <a:p>
                <a:pPr marL="0" marR="0" lvl="0" indent="0" algn="l" defTabSz="1216025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r>
                  <a:rPr lang="zh-CN" altLang="en-US" sz="1400" noProof="0" dirty="0">
                    <a:ln>
                      <a:noFill/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uLnTx/>
                    <a:uFillTx/>
                    <a:latin typeface="+mn-ea"/>
                    <a:ea typeface="+mn-ea"/>
                    <a:cs typeface="+mn-ea"/>
                    <a:sym typeface="+mn-lt"/>
                  </a:rPr>
                  <a:t>违背方案报告/</a:t>
                </a:r>
                <a:r>
                  <a:rPr lang="zh-CN" altLang="en-US" sz="14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+mn-ea"/>
                    <a:ea typeface="+mn-ea"/>
                    <a:cs typeface="+mn-ea"/>
                    <a:sym typeface="+mn-lt"/>
                  </a:rPr>
                  <a:t>偏离方案报告</a:t>
                </a:r>
                <a:endParaRPr lang="zh-CN" altLang="en-US" sz="140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+mn-ea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59" name="右箭头 58"/>
              <p:cNvSpPr/>
              <p:nvPr>
                <p:custDataLst>
                  <p:tags r:id="rId29"/>
                </p:custDataLst>
              </p:nvPr>
            </p:nvSpPr>
            <p:spPr>
              <a:xfrm>
                <a:off x="8662" y="7791"/>
                <a:ext cx="677" cy="583"/>
              </a:xfrm>
              <a:prstGeom prst="rightArrow">
                <a:avLst/>
              </a:prstGeom>
              <a:gradFill>
                <a:gsLst>
                  <a:gs pos="3000">
                    <a:schemeClr val="accent1">
                      <a:lumMod val="60000"/>
                      <a:lumOff val="40000"/>
                      <a:alpha val="0"/>
                    </a:schemeClr>
                  </a:gs>
                  <a:gs pos="50000">
                    <a:schemeClr val="accent1">
                      <a:lumMod val="60000"/>
                      <a:lumOff val="40000"/>
                      <a:alpha val="80000"/>
                    </a:schemeClr>
                  </a:gs>
                  <a:gs pos="100000">
                    <a:schemeClr val="accent1"/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Overflow="overflow" horzOverflow="overflow" vert="horz" wrap="square" numCol="1" spcCol="0" rtlCol="0" fromWordArt="0" anchor="ctr" anchorCtr="0" forceAA="0" compatLnSpc="1">
                <a:noAutofit/>
              </a:bodyPr>
              <a:lstStyle/>
              <a:p>
                <a:pPr lvl="0" algn="ctr">
                  <a:buClrTx/>
                  <a:buSzTx/>
                  <a:buFontTx/>
                </a:pPr>
                <a:endParaRPr lang="zh-CN" altLang="en-US">
                  <a:solidFill>
                    <a:schemeClr val="lt1"/>
                  </a:solidFill>
                  <a:cs typeface="微软雅黑" panose="020B0503020204020204" charset="-122"/>
                  <a:sym typeface="+mn-ea"/>
                </a:endParaRPr>
              </a:p>
            </p:txBody>
          </p:sp>
          <p:sp>
            <p:nvSpPr>
              <p:cNvPr id="60" name="1"/>
              <p:cNvSpPr txBox="1">
                <a:spLocks noChangeArrowheads="1"/>
              </p:cNvSpPr>
              <p:nvPr>
                <p:custDataLst>
                  <p:tags r:id="rId30"/>
                </p:custDataLst>
              </p:nvPr>
            </p:nvSpPr>
            <p:spPr bwMode="auto">
              <a:xfrm>
                <a:off x="9592" y="7803"/>
                <a:ext cx="4421" cy="97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0" rIns="0" bIns="0">
                <a:noAutofit/>
              </a:bodyPr>
              <a:lstStyle>
                <a:lvl1pPr defTabSz="1216025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charset="-122"/>
                  </a:defRPr>
                </a:lvl1pPr>
                <a:lvl2pPr marL="742950" indent="-285750" defTabSz="1216025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charset="-122"/>
                  </a:defRPr>
                </a:lvl2pPr>
                <a:lvl3pPr marL="1143000" indent="-228600" defTabSz="1216025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charset="-122"/>
                  </a:defRPr>
                </a:lvl3pPr>
                <a:lvl4pPr marL="1600200" indent="-228600" defTabSz="1216025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charset="-122"/>
                  </a:defRPr>
                </a:lvl4pPr>
                <a:lvl5pPr marL="2057400" indent="-228600" defTabSz="1216025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charset="-122"/>
                  </a:defRPr>
                </a:lvl5pPr>
                <a:lvl6pPr marL="25146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charset="-122"/>
                  </a:defRPr>
                </a:lvl6pPr>
                <a:lvl7pPr marL="29718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charset="-122"/>
                  </a:defRPr>
                </a:lvl7pPr>
                <a:lvl8pPr marL="34290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charset="-122"/>
                  </a:defRPr>
                </a:lvl8pPr>
                <a:lvl9pPr marL="38862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charset="-122"/>
                  </a:defRPr>
                </a:lvl9pPr>
              </a:lstStyle>
              <a:p>
                <a:pPr marL="0" marR="0" lvl="0" indent="0" algn="l" defTabSz="1216025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r>
                  <a:rPr lang="zh-CN" altLang="en-US" sz="1400" noProof="0" dirty="0">
                    <a:ln>
                      <a:noFill/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uLnTx/>
                    <a:uFillTx/>
                    <a:latin typeface="+mn-ea"/>
                    <a:ea typeface="+mn-ea"/>
                    <a:cs typeface="+mn-ea"/>
                    <a:sym typeface="+mn-lt"/>
                  </a:rPr>
                  <a:t>终止或暂停研究报告</a:t>
                </a:r>
                <a:endParaRPr lang="zh-CN" altLang="en-US" sz="140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+mn-ea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0" name="右箭头 9"/>
              <p:cNvSpPr/>
              <p:nvPr>
                <p:custDataLst>
                  <p:tags r:id="rId31"/>
                </p:custDataLst>
              </p:nvPr>
            </p:nvSpPr>
            <p:spPr>
              <a:xfrm>
                <a:off x="8698" y="8739"/>
                <a:ext cx="677" cy="583"/>
              </a:xfrm>
              <a:prstGeom prst="rightArrow">
                <a:avLst/>
              </a:prstGeom>
              <a:gradFill>
                <a:gsLst>
                  <a:gs pos="3000">
                    <a:schemeClr val="accent1">
                      <a:lumMod val="60000"/>
                      <a:lumOff val="40000"/>
                      <a:alpha val="0"/>
                    </a:schemeClr>
                  </a:gs>
                  <a:gs pos="50000">
                    <a:schemeClr val="accent1">
                      <a:lumMod val="60000"/>
                      <a:lumOff val="40000"/>
                      <a:alpha val="80000"/>
                    </a:schemeClr>
                  </a:gs>
                  <a:gs pos="100000">
                    <a:schemeClr val="accent1"/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Overflow="overflow" horzOverflow="overflow" vert="horz" wrap="square" numCol="1" spcCol="0" rtlCol="0" fromWordArt="0" anchor="ctr" anchorCtr="0" forceAA="0" compatLnSpc="1">
                <a:noAutofit/>
              </a:bodyPr>
              <a:p>
                <a:pPr lvl="0" algn="ctr">
                  <a:buClrTx/>
                  <a:buSzTx/>
                  <a:buFontTx/>
                </a:pPr>
                <a:endParaRPr lang="zh-CN" altLang="en-US">
                  <a:solidFill>
                    <a:schemeClr val="lt1"/>
                  </a:solidFill>
                  <a:cs typeface="微软雅黑" panose="020B0503020204020204" charset="-122"/>
                  <a:sym typeface="+mn-ea"/>
                </a:endParaRPr>
              </a:p>
            </p:txBody>
          </p:sp>
          <p:sp>
            <p:nvSpPr>
              <p:cNvPr id="13" name="1"/>
              <p:cNvSpPr txBox="1">
                <a:spLocks noChangeArrowheads="1"/>
              </p:cNvSpPr>
              <p:nvPr>
                <p:custDataLst>
                  <p:tags r:id="rId32"/>
                </p:custDataLst>
              </p:nvPr>
            </p:nvSpPr>
            <p:spPr bwMode="auto">
              <a:xfrm>
                <a:off x="9592" y="8708"/>
                <a:ext cx="4421" cy="97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0" rIns="0" bIns="0">
                <a:noAutofit/>
              </a:bodyPr>
              <a:lstStyle>
                <a:lvl1pPr defTabSz="1216025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charset="-122"/>
                  </a:defRPr>
                </a:lvl1pPr>
                <a:lvl2pPr marL="742950" indent="-285750" defTabSz="1216025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charset="-122"/>
                  </a:defRPr>
                </a:lvl2pPr>
                <a:lvl3pPr marL="1143000" indent="-228600" defTabSz="1216025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charset="-122"/>
                  </a:defRPr>
                </a:lvl3pPr>
                <a:lvl4pPr marL="1600200" indent="-228600" defTabSz="1216025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charset="-122"/>
                  </a:defRPr>
                </a:lvl4pPr>
                <a:lvl5pPr marL="2057400" indent="-228600" defTabSz="1216025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charset="-122"/>
                  </a:defRPr>
                </a:lvl5pPr>
                <a:lvl6pPr marL="25146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charset="-122"/>
                  </a:defRPr>
                </a:lvl6pPr>
                <a:lvl7pPr marL="29718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charset="-122"/>
                  </a:defRPr>
                </a:lvl7pPr>
                <a:lvl8pPr marL="34290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charset="-122"/>
                  </a:defRPr>
                </a:lvl8pPr>
                <a:lvl9pPr marL="38862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charset="-122"/>
                  </a:defRPr>
                </a:lvl9pPr>
              </a:lstStyle>
              <a:p>
                <a:pPr marL="0" marR="0" lvl="0" indent="0" algn="l" defTabSz="1216025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r>
                  <a:rPr lang="zh-CN" altLang="en-US" sz="1400">
                    <a:sym typeface="+mn-ea"/>
                  </a:rPr>
                  <a:t>结题报告</a:t>
                </a:r>
                <a:endParaRPr lang="zh-CN" altLang="en-US" sz="140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+mn-ea"/>
                  <a:ea typeface="+mn-ea"/>
                  <a:cs typeface="+mn-ea"/>
                  <a:sym typeface="+mn-lt"/>
                </a:endParaRPr>
              </a:p>
            </p:txBody>
          </p:sp>
        </p:grpSp>
      </p:grpSp>
      <p:sp>
        <p:nvSpPr>
          <p:cNvPr id="3" name="文本框 2"/>
          <p:cNvSpPr txBox="1"/>
          <p:nvPr/>
        </p:nvSpPr>
        <p:spPr>
          <a:xfrm>
            <a:off x="1622425" y="158750"/>
            <a:ext cx="6096000" cy="1076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/>
            <a:r>
              <a:rPr lang="zh-CN" altLang="en-US" sz="3200" dirty="0">
                <a:sym typeface="+mn-ea"/>
              </a:rPr>
              <a:t>其他跟踪审查要求</a:t>
            </a:r>
            <a:endParaRPr lang="zh-CN" altLang="en-US" sz="3200" dirty="0"/>
          </a:p>
          <a:p>
            <a:pPr algn="l"/>
            <a:endParaRPr lang="zh-CN" altLang="en-US" sz="3200" spc="300">
              <a:uFillTx/>
              <a:latin typeface="思源黑体 CN Bold" panose="020B0800000000000000" charset="-122"/>
              <a:ea typeface="思源黑体 CN Bold" panose="020B0800000000000000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574405" y="2211070"/>
            <a:ext cx="321310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1</a:t>
            </a:r>
            <a:r>
              <a:rPr lang="zh-CN" altLang="en-US"/>
              <a:t>、下载需要的模板、填写、</a:t>
            </a:r>
            <a:r>
              <a:rPr lang="zh-CN" altLang="en-US"/>
              <a:t>递交</a:t>
            </a:r>
            <a:endParaRPr lang="zh-CN" altLang="en-US"/>
          </a:p>
          <a:p>
            <a:endParaRPr lang="zh-CN" altLang="en-US"/>
          </a:p>
          <a:p>
            <a:r>
              <a:rPr lang="en-US" altLang="zh-CN"/>
              <a:t>2</a:t>
            </a:r>
            <a:r>
              <a:rPr lang="zh-CN" altLang="en-US"/>
              <a:t>、伦理批件</a:t>
            </a:r>
            <a:r>
              <a:rPr lang="zh-CN" altLang="en-US"/>
              <a:t>复印件</a:t>
            </a:r>
            <a:endParaRPr lang="zh-CN" altLang="en-US"/>
          </a:p>
        </p:txBody>
      </p:sp>
    </p:spTree>
    <p:custDataLst>
      <p:tags r:id="rId33"/>
    </p:custData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6"/>
          <p:cNvSpPr txBox="1"/>
          <p:nvPr/>
        </p:nvSpPr>
        <p:spPr>
          <a:xfrm>
            <a:off x="-262943" y="87580"/>
            <a:ext cx="11906333" cy="6661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zh-CN" altLang="en-US" sz="3735" b="1" kern="0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伦理材料审查流程</a:t>
            </a:r>
            <a:endParaRPr lang="zh-CN" altLang="en-US" sz="3735" b="1" kern="0" dirty="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9268954" y="1238727"/>
            <a:ext cx="1881772" cy="2642628"/>
            <a:chOff x="7329865" y="1118927"/>
            <a:chExt cx="1539222" cy="2407449"/>
          </a:xfrm>
        </p:grpSpPr>
        <p:sp>
          <p:nvSpPr>
            <p:cNvPr id="3" name="文本框 2"/>
            <p:cNvSpPr txBox="1"/>
            <p:nvPr/>
          </p:nvSpPr>
          <p:spPr>
            <a:xfrm>
              <a:off x="7380195" y="1157113"/>
              <a:ext cx="1488892" cy="23692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rgbClr val="FF0000"/>
                  </a:solidFill>
                </a:rPr>
                <a:t>快速审查</a:t>
              </a:r>
              <a:r>
                <a:rPr lang="zh-CN" altLang="en-US" sz="1400" dirty="0"/>
                <a:t>：</a:t>
              </a:r>
              <a:endParaRPr lang="en-US" altLang="zh-CN" sz="1400" dirty="0"/>
            </a:p>
            <a:p>
              <a:pPr>
                <a:lnSpc>
                  <a:spcPct val="150000"/>
                </a:lnSpc>
              </a:pPr>
              <a:r>
                <a:rPr lang="en-US" altLang="zh-CN" sz="1400" dirty="0"/>
                <a:t>1</a:t>
              </a:r>
              <a:r>
                <a:rPr lang="zh-CN" altLang="en-US" sz="1400" dirty="0"/>
                <a:t>、观察性研究</a:t>
              </a:r>
              <a:endParaRPr lang="en-US" altLang="zh-CN" sz="1400" dirty="0"/>
            </a:p>
            <a:p>
              <a:pPr>
                <a:lnSpc>
                  <a:spcPct val="150000"/>
                </a:lnSpc>
              </a:pPr>
              <a:r>
                <a:rPr lang="en-US" altLang="zh-CN" sz="1400" dirty="0"/>
                <a:t>2</a:t>
              </a:r>
              <a:r>
                <a:rPr lang="zh-CN" altLang="en-US" sz="1400" dirty="0"/>
                <a:t>、低风险研究项目、</a:t>
              </a:r>
              <a:r>
                <a:rPr lang="en-US" altLang="zh-CN" sz="1400" dirty="0"/>
                <a:t>3</a:t>
              </a:r>
              <a:r>
                <a:rPr lang="zh-CN" altLang="en-US" sz="1400" dirty="0"/>
                <a:t>、我院参加的组长单位已批准的多中心临床试验、</a:t>
              </a:r>
              <a:endParaRPr lang="en-US" altLang="zh-CN" sz="1400" dirty="0"/>
            </a:p>
            <a:p>
              <a:pPr>
                <a:lnSpc>
                  <a:spcPct val="150000"/>
                </a:lnSpc>
              </a:pPr>
              <a:r>
                <a:rPr lang="en-US" altLang="zh-CN" sz="1400" dirty="0"/>
                <a:t>4</a:t>
              </a:r>
              <a:r>
                <a:rPr lang="zh-CN" altLang="en-US" sz="1400" dirty="0"/>
                <a:t>、动物研究。</a:t>
              </a:r>
              <a:endParaRPr lang="en-US" altLang="zh-CN" sz="1400" dirty="0"/>
            </a:p>
            <a:p>
              <a:endParaRPr lang="zh-CN" altLang="en-US" sz="1600" dirty="0"/>
            </a:p>
          </p:txBody>
        </p:sp>
        <p:sp>
          <p:nvSpPr>
            <p:cNvPr id="4" name="矩形: 圆角 3"/>
            <p:cNvSpPr/>
            <p:nvPr/>
          </p:nvSpPr>
          <p:spPr>
            <a:xfrm>
              <a:off x="7329865" y="1118927"/>
              <a:ext cx="1539222" cy="2375021"/>
            </a:xfrm>
            <a:prstGeom prst="roundRect">
              <a:avLst/>
            </a:prstGeom>
            <a:noFill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sz="2400" dirty="0"/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9284232" y="4658670"/>
            <a:ext cx="1881772" cy="1509772"/>
            <a:chOff x="7300466" y="633004"/>
            <a:chExt cx="1539222" cy="2275929"/>
          </a:xfrm>
        </p:grpSpPr>
        <p:sp>
          <p:nvSpPr>
            <p:cNvPr id="7" name="文本框 6"/>
            <p:cNvSpPr txBox="1"/>
            <p:nvPr/>
          </p:nvSpPr>
          <p:spPr>
            <a:xfrm>
              <a:off x="7431028" y="882723"/>
              <a:ext cx="1224341" cy="20262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rgbClr val="FF0000"/>
                  </a:solidFill>
                </a:rPr>
                <a:t>会议审查</a:t>
              </a:r>
              <a:r>
                <a:rPr lang="zh-CN" altLang="en-US" sz="1400" dirty="0"/>
                <a:t>：</a:t>
              </a:r>
              <a:endParaRPr lang="en-US" altLang="zh-CN" sz="1400" dirty="0"/>
            </a:p>
            <a:p>
              <a:pPr>
                <a:lnSpc>
                  <a:spcPct val="150000"/>
                </a:lnSpc>
              </a:pPr>
              <a:r>
                <a:rPr lang="en-US" altLang="zh-CN" sz="1400" dirty="0"/>
                <a:t>1</a:t>
              </a:r>
              <a:r>
                <a:rPr lang="zh-CN" altLang="en-US" sz="1400" dirty="0"/>
                <a:t>、干预性研究、</a:t>
              </a:r>
              <a:endParaRPr lang="en-US" altLang="zh-CN" sz="1400" dirty="0"/>
            </a:p>
            <a:p>
              <a:pPr>
                <a:lnSpc>
                  <a:spcPct val="150000"/>
                </a:lnSpc>
              </a:pPr>
              <a:r>
                <a:rPr lang="en-US" altLang="zh-CN" sz="1400" dirty="0"/>
                <a:t>2</a:t>
              </a:r>
              <a:r>
                <a:rPr lang="zh-CN" altLang="en-US" sz="1400" dirty="0"/>
                <a:t>、高风险研究。</a:t>
              </a:r>
              <a:endParaRPr lang="en-US" altLang="zh-CN" sz="1400" dirty="0"/>
            </a:p>
            <a:p>
              <a:endParaRPr lang="zh-CN" altLang="en-US" sz="1600" dirty="0"/>
            </a:p>
          </p:txBody>
        </p:sp>
        <p:sp>
          <p:nvSpPr>
            <p:cNvPr id="8" name="矩形: 圆角 7"/>
            <p:cNvSpPr/>
            <p:nvPr/>
          </p:nvSpPr>
          <p:spPr>
            <a:xfrm>
              <a:off x="7300466" y="633004"/>
              <a:ext cx="1539222" cy="1971863"/>
            </a:xfrm>
            <a:prstGeom prst="roundRect">
              <a:avLst/>
            </a:prstGeom>
            <a:noFill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sz="2400" dirty="0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838911" y="1273899"/>
            <a:ext cx="7704198" cy="5126904"/>
            <a:chOff x="1035042" y="1028833"/>
            <a:chExt cx="7649985" cy="5612792"/>
          </a:xfrm>
        </p:grpSpPr>
        <p:grpSp>
          <p:nvGrpSpPr>
            <p:cNvPr id="128" name="组合 127"/>
            <p:cNvGrpSpPr/>
            <p:nvPr/>
          </p:nvGrpSpPr>
          <p:grpSpPr>
            <a:xfrm>
              <a:off x="1035042" y="1028833"/>
              <a:ext cx="7649985" cy="5612792"/>
              <a:chOff x="2257135" y="280133"/>
              <a:chExt cx="5737489" cy="4209594"/>
            </a:xfrm>
          </p:grpSpPr>
          <p:sp>
            <p:nvSpPr>
              <p:cNvPr id="47" name="矩形: 圆角 46"/>
              <p:cNvSpPr/>
              <p:nvPr/>
            </p:nvSpPr>
            <p:spPr>
              <a:xfrm>
                <a:off x="4459994" y="665621"/>
                <a:ext cx="2033592" cy="183592"/>
              </a:xfrm>
              <a:prstGeom prst="roundRect">
                <a:avLst/>
              </a:prstGeom>
              <a:noFill/>
              <a:ln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altLang="zh-CN" sz="1600" dirty="0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ctr"/>
                <a:r>
                  <a:rPr lang="zh-CN" altLang="zh-CN" sz="1465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伦理委员会秘书</a:t>
                </a:r>
                <a:r>
                  <a:rPr lang="zh-CN" altLang="en-US" sz="1465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受理送审文件</a:t>
                </a:r>
                <a:endParaRPr lang="zh-CN" altLang="en-US" sz="1465" dirty="0">
                  <a:solidFill>
                    <a:schemeClr val="tx1"/>
                  </a:solidFill>
                  <a:latin typeface="Arial" panose="020B0604020202020204" pitchFamily="34" charset="0"/>
                </a:endParaRPr>
              </a:p>
              <a:p>
                <a:pPr algn="ctr"/>
                <a:r>
                  <a:rPr lang="zh-CN" altLang="en-US" sz="1600" dirty="0"/>
                  <a:t>        </a:t>
                </a:r>
                <a:endParaRPr lang="zh-CN" altLang="en-US" sz="1600" dirty="0"/>
              </a:p>
            </p:txBody>
          </p:sp>
          <p:sp>
            <p:nvSpPr>
              <p:cNvPr id="48" name="矩形: 圆角 47"/>
              <p:cNvSpPr/>
              <p:nvPr/>
            </p:nvSpPr>
            <p:spPr>
              <a:xfrm>
                <a:off x="4591092" y="280133"/>
                <a:ext cx="1823168" cy="219181"/>
              </a:xfrm>
              <a:prstGeom prst="roundRect">
                <a:avLst/>
              </a:prstGeom>
              <a:noFill/>
              <a:ln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1465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递交伦理材料至科技部</a:t>
                </a:r>
                <a:r>
                  <a:rPr lang="en-US" altLang="zh-CN" sz="1465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endParaRPr lang="zh-CN" altLang="en-US" sz="1465" dirty="0"/>
              </a:p>
            </p:txBody>
          </p:sp>
          <p:cxnSp>
            <p:nvCxnSpPr>
              <p:cNvPr id="49" name="直接箭头连接符 48"/>
              <p:cNvCxnSpPr/>
              <p:nvPr/>
            </p:nvCxnSpPr>
            <p:spPr>
              <a:xfrm>
                <a:off x="5477994" y="492417"/>
                <a:ext cx="0" cy="176502"/>
              </a:xfrm>
              <a:prstGeom prst="straightConnector1">
                <a:avLst/>
              </a:prstGeom>
              <a:ln>
                <a:solidFill>
                  <a:srgbClr val="FF0000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" name="直接箭头连接符 49"/>
              <p:cNvCxnSpPr/>
              <p:nvPr/>
            </p:nvCxnSpPr>
            <p:spPr>
              <a:xfrm flipH="1">
                <a:off x="5476790" y="886324"/>
                <a:ext cx="1" cy="273325"/>
              </a:xfrm>
              <a:prstGeom prst="straightConnector1">
                <a:avLst/>
              </a:prstGeom>
              <a:ln>
                <a:solidFill>
                  <a:srgbClr val="FF0000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1" name="矩形: 圆角 50"/>
              <p:cNvSpPr/>
              <p:nvPr/>
            </p:nvSpPr>
            <p:spPr>
              <a:xfrm>
                <a:off x="5018287" y="1195804"/>
                <a:ext cx="826109" cy="188585"/>
              </a:xfrm>
              <a:prstGeom prst="roundRect">
                <a:avLst/>
              </a:prstGeom>
              <a:noFill/>
              <a:ln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1465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会议审查</a:t>
                </a:r>
                <a:r>
                  <a:rPr lang="zh-CN" altLang="en-US" sz="1465" dirty="0"/>
                  <a:t>        </a:t>
                </a:r>
                <a:endParaRPr lang="zh-CN" altLang="en-US" sz="1465" dirty="0"/>
              </a:p>
            </p:txBody>
          </p:sp>
          <p:sp>
            <p:nvSpPr>
              <p:cNvPr id="52" name="矩形: 圆角 51"/>
              <p:cNvSpPr/>
              <p:nvPr/>
            </p:nvSpPr>
            <p:spPr>
              <a:xfrm>
                <a:off x="4847514" y="1558160"/>
                <a:ext cx="1279839" cy="197208"/>
              </a:xfrm>
              <a:prstGeom prst="roundRect">
                <a:avLst/>
              </a:prstGeom>
              <a:noFill/>
              <a:ln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1465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zh-CN" altLang="en-US" sz="1465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名主审委员审查</a:t>
                </a:r>
                <a:endParaRPr lang="zh-CN" altLang="en-US" sz="1465" dirty="0"/>
              </a:p>
            </p:txBody>
          </p:sp>
          <p:cxnSp>
            <p:nvCxnSpPr>
              <p:cNvPr id="53" name="直接箭头连接符 52"/>
              <p:cNvCxnSpPr/>
              <p:nvPr/>
            </p:nvCxnSpPr>
            <p:spPr>
              <a:xfrm>
                <a:off x="5487434" y="1384389"/>
                <a:ext cx="0" cy="194152"/>
              </a:xfrm>
              <a:prstGeom prst="straightConnector1">
                <a:avLst/>
              </a:prstGeom>
              <a:ln>
                <a:solidFill>
                  <a:srgbClr val="FF0000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4" name="矩形: 圆角 53"/>
              <p:cNvSpPr/>
              <p:nvPr/>
            </p:nvSpPr>
            <p:spPr>
              <a:xfrm>
                <a:off x="4940890" y="1940911"/>
                <a:ext cx="1070454" cy="187518"/>
              </a:xfrm>
              <a:prstGeom prst="roundRect">
                <a:avLst/>
              </a:prstGeom>
              <a:noFill/>
              <a:ln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1465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项目会议审查</a:t>
                </a:r>
                <a:endParaRPr lang="zh-CN" altLang="en-US" sz="1465" dirty="0"/>
              </a:p>
            </p:txBody>
          </p:sp>
          <p:cxnSp>
            <p:nvCxnSpPr>
              <p:cNvPr id="55" name="直接箭头连接符 54"/>
              <p:cNvCxnSpPr/>
              <p:nvPr/>
            </p:nvCxnSpPr>
            <p:spPr>
              <a:xfrm>
                <a:off x="5487433" y="1748707"/>
                <a:ext cx="0" cy="194152"/>
              </a:xfrm>
              <a:prstGeom prst="straightConnector1">
                <a:avLst/>
              </a:prstGeom>
              <a:ln>
                <a:solidFill>
                  <a:srgbClr val="FF0000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6" name="矩形: 圆角 55"/>
              <p:cNvSpPr/>
              <p:nvPr/>
            </p:nvSpPr>
            <p:spPr>
              <a:xfrm>
                <a:off x="4739399" y="2799470"/>
                <a:ext cx="1496067" cy="347339"/>
              </a:xfrm>
              <a:prstGeom prst="roundRect">
                <a:avLst/>
              </a:prstGeom>
              <a:noFill/>
              <a:ln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1465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伦理审查委员会传达审查意见</a:t>
                </a:r>
                <a:endParaRPr lang="zh-CN" altLang="en-US" sz="1465" dirty="0"/>
              </a:p>
            </p:txBody>
          </p:sp>
          <p:cxnSp>
            <p:nvCxnSpPr>
              <p:cNvPr id="57" name="直接箭头连接符 56"/>
              <p:cNvCxnSpPr/>
              <p:nvPr/>
            </p:nvCxnSpPr>
            <p:spPr>
              <a:xfrm>
                <a:off x="5487433" y="2581457"/>
                <a:ext cx="0" cy="194152"/>
              </a:xfrm>
              <a:prstGeom prst="straightConnector1">
                <a:avLst/>
              </a:prstGeom>
              <a:ln>
                <a:solidFill>
                  <a:srgbClr val="FF0000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8" name="直接箭头连接符 57"/>
              <p:cNvCxnSpPr/>
              <p:nvPr/>
            </p:nvCxnSpPr>
            <p:spPr>
              <a:xfrm>
                <a:off x="5502676" y="3146809"/>
                <a:ext cx="0" cy="194152"/>
              </a:xfrm>
              <a:prstGeom prst="straightConnector1">
                <a:avLst/>
              </a:prstGeom>
              <a:ln>
                <a:solidFill>
                  <a:srgbClr val="FF0000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9" name="直接连接符 58"/>
              <p:cNvCxnSpPr/>
              <p:nvPr/>
            </p:nvCxnSpPr>
            <p:spPr>
              <a:xfrm>
                <a:off x="3050463" y="3336066"/>
                <a:ext cx="4109496" cy="9985"/>
              </a:xfrm>
              <a:prstGeom prst="line">
                <a:avLst/>
              </a:prstGeom>
              <a:ln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0" name="直接箭头连接符 59"/>
              <p:cNvCxnSpPr/>
              <p:nvPr/>
            </p:nvCxnSpPr>
            <p:spPr>
              <a:xfrm>
                <a:off x="5706204" y="3346051"/>
                <a:ext cx="0" cy="172298"/>
              </a:xfrm>
              <a:prstGeom prst="straightConnector1">
                <a:avLst/>
              </a:prstGeom>
              <a:ln>
                <a:solidFill>
                  <a:srgbClr val="FF0000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1" name="直接箭头连接符 60"/>
              <p:cNvCxnSpPr/>
              <p:nvPr/>
            </p:nvCxnSpPr>
            <p:spPr>
              <a:xfrm>
                <a:off x="4355985" y="3350640"/>
                <a:ext cx="0" cy="194152"/>
              </a:xfrm>
              <a:prstGeom prst="straightConnector1">
                <a:avLst/>
              </a:prstGeom>
              <a:ln>
                <a:solidFill>
                  <a:srgbClr val="FF0000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2" name="直接箭头连接符 61"/>
              <p:cNvCxnSpPr/>
              <p:nvPr/>
            </p:nvCxnSpPr>
            <p:spPr>
              <a:xfrm>
                <a:off x="3050463" y="3336066"/>
                <a:ext cx="0" cy="194152"/>
              </a:xfrm>
              <a:prstGeom prst="straightConnector1">
                <a:avLst/>
              </a:prstGeom>
              <a:ln>
                <a:solidFill>
                  <a:srgbClr val="FF0000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3" name="直接箭头连接符 62"/>
              <p:cNvCxnSpPr/>
              <p:nvPr/>
            </p:nvCxnSpPr>
            <p:spPr>
              <a:xfrm>
                <a:off x="7159959" y="3324197"/>
                <a:ext cx="0" cy="194152"/>
              </a:xfrm>
              <a:prstGeom prst="straightConnector1">
                <a:avLst/>
              </a:prstGeom>
              <a:ln>
                <a:solidFill>
                  <a:srgbClr val="FF0000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4" name="矩形: 圆角 63"/>
              <p:cNvSpPr/>
              <p:nvPr/>
            </p:nvSpPr>
            <p:spPr>
              <a:xfrm>
                <a:off x="2774333" y="3521868"/>
                <a:ext cx="526592" cy="188586"/>
              </a:xfrm>
              <a:prstGeom prst="roundRect">
                <a:avLst/>
              </a:prstGeom>
              <a:noFill/>
              <a:ln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1465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同意</a:t>
                </a:r>
                <a:r>
                  <a:rPr lang="zh-CN" altLang="en-US" sz="1600" dirty="0"/>
                  <a:t>        </a:t>
                </a:r>
                <a:endParaRPr lang="zh-CN" altLang="en-US" sz="1600" dirty="0"/>
              </a:p>
            </p:txBody>
          </p:sp>
          <p:sp>
            <p:nvSpPr>
              <p:cNvPr id="65" name="矩形: 圆角 64"/>
              <p:cNvSpPr/>
              <p:nvPr/>
            </p:nvSpPr>
            <p:spPr>
              <a:xfrm>
                <a:off x="5431341" y="3533769"/>
                <a:ext cx="670094" cy="187625"/>
              </a:xfrm>
              <a:prstGeom prst="roundRect">
                <a:avLst/>
              </a:prstGeom>
              <a:noFill/>
              <a:ln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1465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不同意</a:t>
                </a:r>
                <a:r>
                  <a:rPr lang="zh-CN" altLang="en-US" sz="1465" dirty="0"/>
                  <a:t>        </a:t>
                </a:r>
                <a:endParaRPr lang="zh-CN" altLang="en-US" sz="1465" dirty="0"/>
              </a:p>
            </p:txBody>
          </p:sp>
          <p:sp>
            <p:nvSpPr>
              <p:cNvPr id="66" name="矩形: 圆角 65"/>
              <p:cNvSpPr/>
              <p:nvPr/>
            </p:nvSpPr>
            <p:spPr>
              <a:xfrm>
                <a:off x="3645864" y="3566842"/>
                <a:ext cx="1348334" cy="300998"/>
              </a:xfrm>
              <a:prstGeom prst="roundRect">
                <a:avLst/>
              </a:prstGeom>
              <a:noFill/>
              <a:ln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1465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必要的修改后同意</a:t>
                </a:r>
                <a:r>
                  <a:rPr lang="en-US" altLang="zh-CN" sz="1465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/</a:t>
                </a:r>
                <a:r>
                  <a:rPr lang="zh-CN" altLang="en-US" sz="1465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再审</a:t>
                </a:r>
                <a:r>
                  <a:rPr lang="zh-CN" altLang="en-US" sz="1465" dirty="0"/>
                  <a:t>        </a:t>
                </a:r>
                <a:endParaRPr lang="zh-CN" altLang="en-US" sz="1465" dirty="0"/>
              </a:p>
            </p:txBody>
          </p:sp>
          <p:sp>
            <p:nvSpPr>
              <p:cNvPr id="67" name="矩形: 圆角 66"/>
              <p:cNvSpPr/>
              <p:nvPr/>
            </p:nvSpPr>
            <p:spPr>
              <a:xfrm>
                <a:off x="6489997" y="3488408"/>
                <a:ext cx="1254209" cy="381423"/>
              </a:xfrm>
              <a:prstGeom prst="roundRect">
                <a:avLst/>
              </a:prstGeom>
              <a:noFill/>
              <a:ln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1465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终止</a:t>
                </a:r>
                <a:r>
                  <a:rPr lang="en-US" altLang="zh-CN" sz="1465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/</a:t>
                </a:r>
                <a:r>
                  <a:rPr lang="zh-CN" altLang="en-US" sz="1465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暂停已批准的项目</a:t>
                </a:r>
                <a:endParaRPr lang="zh-CN" altLang="en-US" sz="1465" dirty="0"/>
              </a:p>
            </p:txBody>
          </p:sp>
          <p:sp>
            <p:nvSpPr>
              <p:cNvPr id="68" name="右大括号 67"/>
              <p:cNvSpPr/>
              <p:nvPr/>
            </p:nvSpPr>
            <p:spPr>
              <a:xfrm rot="5400000">
                <a:off x="4956239" y="1933009"/>
                <a:ext cx="210138" cy="4446519"/>
              </a:xfrm>
              <a:prstGeom prst="rightBrace">
                <a:avLst/>
              </a:prstGeom>
              <a:ln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dirty="0"/>
              </a:p>
            </p:txBody>
          </p:sp>
          <p:sp>
            <p:nvSpPr>
              <p:cNvPr id="69" name="矩形: 圆角 68"/>
              <p:cNvSpPr/>
              <p:nvPr/>
            </p:nvSpPr>
            <p:spPr>
              <a:xfrm>
                <a:off x="4686119" y="4279588"/>
                <a:ext cx="789998" cy="210139"/>
              </a:xfrm>
              <a:prstGeom prst="roundRect">
                <a:avLst/>
              </a:prstGeom>
              <a:noFill/>
              <a:ln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1465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资料归档</a:t>
                </a:r>
                <a:endParaRPr lang="zh-CN" altLang="en-US" sz="1465" dirty="0"/>
              </a:p>
            </p:txBody>
          </p:sp>
          <p:cxnSp>
            <p:nvCxnSpPr>
              <p:cNvPr id="70" name="直接连接符 69"/>
              <p:cNvCxnSpPr/>
              <p:nvPr/>
            </p:nvCxnSpPr>
            <p:spPr>
              <a:xfrm>
                <a:off x="4211975" y="3877581"/>
                <a:ext cx="0" cy="155368"/>
              </a:xfrm>
              <a:prstGeom prst="line">
                <a:avLst/>
              </a:prstGeom>
              <a:ln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1" name="直接连接符 70"/>
              <p:cNvCxnSpPr/>
              <p:nvPr/>
            </p:nvCxnSpPr>
            <p:spPr>
              <a:xfrm flipH="1">
                <a:off x="2370682" y="4032949"/>
                <a:ext cx="1841293" cy="0"/>
              </a:xfrm>
              <a:prstGeom prst="line">
                <a:avLst/>
              </a:prstGeom>
              <a:ln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3" name="矩形: 圆角 72"/>
              <p:cNvSpPr/>
              <p:nvPr/>
            </p:nvSpPr>
            <p:spPr>
              <a:xfrm>
                <a:off x="2257135" y="1228427"/>
                <a:ext cx="237302" cy="1976765"/>
              </a:xfrm>
              <a:prstGeom prst="roundRect">
                <a:avLst/>
              </a:prstGeom>
              <a:noFill/>
              <a:ln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1465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研究者根据伦理意见修改</a:t>
                </a:r>
                <a:endParaRPr lang="zh-CN" altLang="en-US" sz="1465" dirty="0"/>
              </a:p>
            </p:txBody>
          </p:sp>
          <p:cxnSp>
            <p:nvCxnSpPr>
              <p:cNvPr id="74" name="直接连接符 73"/>
              <p:cNvCxnSpPr>
                <a:stCxn id="73" idx="0"/>
              </p:cNvCxnSpPr>
              <p:nvPr/>
            </p:nvCxnSpPr>
            <p:spPr>
              <a:xfrm flipV="1">
                <a:off x="2375786" y="396284"/>
                <a:ext cx="6624" cy="832143"/>
              </a:xfrm>
              <a:prstGeom prst="line">
                <a:avLst/>
              </a:prstGeom>
              <a:ln w="63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6" name="直接连接符 75"/>
              <p:cNvCxnSpPr/>
              <p:nvPr/>
            </p:nvCxnSpPr>
            <p:spPr>
              <a:xfrm>
                <a:off x="3614601" y="1007337"/>
                <a:ext cx="3444872" cy="0"/>
              </a:xfrm>
              <a:prstGeom prst="line">
                <a:avLst/>
              </a:prstGeom>
              <a:ln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7" name="直接箭头连接符 76"/>
              <p:cNvCxnSpPr/>
              <p:nvPr/>
            </p:nvCxnSpPr>
            <p:spPr>
              <a:xfrm>
                <a:off x="3614601" y="1007337"/>
                <a:ext cx="0" cy="194152"/>
              </a:xfrm>
              <a:prstGeom prst="straightConnector1">
                <a:avLst/>
              </a:prstGeom>
              <a:ln>
                <a:solidFill>
                  <a:srgbClr val="FF0000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8" name="直接箭头连接符 77"/>
              <p:cNvCxnSpPr/>
              <p:nvPr/>
            </p:nvCxnSpPr>
            <p:spPr>
              <a:xfrm>
                <a:off x="7059473" y="1007337"/>
                <a:ext cx="0" cy="194152"/>
              </a:xfrm>
              <a:prstGeom prst="straightConnector1">
                <a:avLst/>
              </a:prstGeom>
              <a:ln>
                <a:solidFill>
                  <a:srgbClr val="FF0000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9" name="矩形: 圆角 78"/>
              <p:cNvSpPr/>
              <p:nvPr/>
            </p:nvSpPr>
            <p:spPr>
              <a:xfrm>
                <a:off x="3211707" y="1196557"/>
                <a:ext cx="800870" cy="190221"/>
              </a:xfrm>
              <a:prstGeom prst="roundRect">
                <a:avLst/>
              </a:prstGeom>
              <a:noFill/>
              <a:ln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1465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快速审查</a:t>
                </a:r>
                <a:r>
                  <a:rPr lang="zh-CN" altLang="en-US" sz="1465" dirty="0"/>
                  <a:t>        </a:t>
                </a:r>
                <a:endParaRPr lang="zh-CN" altLang="en-US" sz="1465" dirty="0"/>
              </a:p>
            </p:txBody>
          </p:sp>
          <p:sp>
            <p:nvSpPr>
              <p:cNvPr id="80" name="矩形: 圆角 79"/>
              <p:cNvSpPr/>
              <p:nvPr/>
            </p:nvSpPr>
            <p:spPr>
              <a:xfrm>
                <a:off x="2952802" y="1571432"/>
                <a:ext cx="1318680" cy="190221"/>
              </a:xfrm>
              <a:prstGeom prst="roundRect">
                <a:avLst/>
              </a:prstGeom>
              <a:noFill/>
              <a:ln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1465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zh-CN" altLang="en-US" sz="1465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名主审委员审查</a:t>
                </a:r>
                <a:endParaRPr lang="zh-CN" altLang="en-US" sz="1465" dirty="0"/>
              </a:p>
            </p:txBody>
          </p:sp>
          <p:cxnSp>
            <p:nvCxnSpPr>
              <p:cNvPr id="81" name="直接箭头连接符 80"/>
              <p:cNvCxnSpPr/>
              <p:nvPr/>
            </p:nvCxnSpPr>
            <p:spPr>
              <a:xfrm>
                <a:off x="3612142" y="1386778"/>
                <a:ext cx="0" cy="176502"/>
              </a:xfrm>
              <a:prstGeom prst="straightConnector1">
                <a:avLst/>
              </a:prstGeom>
              <a:ln>
                <a:solidFill>
                  <a:srgbClr val="FF0000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82" name="矩形: 圆角 81"/>
              <p:cNvSpPr/>
              <p:nvPr/>
            </p:nvSpPr>
            <p:spPr>
              <a:xfrm>
                <a:off x="6930141" y="1196448"/>
                <a:ext cx="229818" cy="1223359"/>
              </a:xfrm>
              <a:prstGeom prst="roundRect">
                <a:avLst/>
              </a:prstGeom>
              <a:noFill/>
              <a:ln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1465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紧急会议审查</a:t>
                </a:r>
                <a:endParaRPr lang="zh-CN" altLang="en-US" sz="1465" dirty="0"/>
              </a:p>
            </p:txBody>
          </p:sp>
          <p:cxnSp>
            <p:nvCxnSpPr>
              <p:cNvPr id="83" name="直接连接符 82"/>
              <p:cNvCxnSpPr/>
              <p:nvPr/>
            </p:nvCxnSpPr>
            <p:spPr>
              <a:xfrm flipV="1">
                <a:off x="3596290" y="1755368"/>
                <a:ext cx="0" cy="843930"/>
              </a:xfrm>
              <a:prstGeom prst="line">
                <a:avLst/>
              </a:prstGeom>
              <a:ln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4" name="直接连接符 83"/>
              <p:cNvCxnSpPr/>
              <p:nvPr/>
            </p:nvCxnSpPr>
            <p:spPr>
              <a:xfrm>
                <a:off x="3596290" y="2589955"/>
                <a:ext cx="3463183" cy="9397"/>
              </a:xfrm>
              <a:prstGeom prst="line">
                <a:avLst/>
              </a:prstGeom>
              <a:ln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5" name="直接连接符 84"/>
              <p:cNvCxnSpPr/>
              <p:nvPr/>
            </p:nvCxnSpPr>
            <p:spPr>
              <a:xfrm flipV="1">
                <a:off x="7044896" y="2415595"/>
                <a:ext cx="0" cy="185925"/>
              </a:xfrm>
              <a:prstGeom prst="line">
                <a:avLst/>
              </a:prstGeom>
              <a:ln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6" name="直接箭头连接符 85"/>
              <p:cNvCxnSpPr/>
              <p:nvPr/>
            </p:nvCxnSpPr>
            <p:spPr>
              <a:xfrm flipH="1">
                <a:off x="7159959" y="1440185"/>
                <a:ext cx="249219" cy="0"/>
              </a:xfrm>
              <a:prstGeom prst="straightConnector1">
                <a:avLst/>
              </a:prstGeom>
              <a:ln>
                <a:solidFill>
                  <a:srgbClr val="FF0000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87" name="矩形: 圆角 86"/>
              <p:cNvSpPr/>
              <p:nvPr/>
            </p:nvSpPr>
            <p:spPr>
              <a:xfrm>
                <a:off x="7431272" y="1271551"/>
                <a:ext cx="540573" cy="381423"/>
              </a:xfrm>
              <a:prstGeom prst="roundRect">
                <a:avLst/>
              </a:prstGeom>
              <a:noFill/>
              <a:ln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1465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独立顾问</a:t>
                </a:r>
                <a:r>
                  <a:rPr lang="zh-CN" altLang="en-US" sz="1465" dirty="0"/>
                  <a:t>        </a:t>
                </a:r>
                <a:endParaRPr lang="zh-CN" altLang="en-US" sz="1465" dirty="0"/>
              </a:p>
            </p:txBody>
          </p:sp>
          <p:cxnSp>
            <p:nvCxnSpPr>
              <p:cNvPr id="88" name="直接箭头连接符 87"/>
              <p:cNvCxnSpPr/>
              <p:nvPr/>
            </p:nvCxnSpPr>
            <p:spPr>
              <a:xfrm flipH="1">
                <a:off x="7159959" y="2127279"/>
                <a:ext cx="249219" cy="0"/>
              </a:xfrm>
              <a:prstGeom prst="straightConnector1">
                <a:avLst/>
              </a:prstGeom>
              <a:ln>
                <a:solidFill>
                  <a:srgbClr val="FF0000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89" name="矩形: 圆角 88"/>
              <p:cNvSpPr/>
              <p:nvPr/>
            </p:nvSpPr>
            <p:spPr>
              <a:xfrm>
                <a:off x="7454050" y="1911561"/>
                <a:ext cx="540574" cy="664948"/>
              </a:xfrm>
              <a:prstGeom prst="roundRect">
                <a:avLst/>
              </a:prstGeom>
              <a:noFill/>
              <a:ln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1465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专家委员会</a:t>
                </a:r>
                <a:endParaRPr lang="zh-CN" altLang="en-US" sz="1465" dirty="0"/>
              </a:p>
            </p:txBody>
          </p:sp>
        </p:grpSp>
        <p:cxnSp>
          <p:nvCxnSpPr>
            <p:cNvPr id="9" name="直接箭头连接符 8"/>
            <p:cNvCxnSpPr/>
            <p:nvPr/>
          </p:nvCxnSpPr>
          <p:spPr>
            <a:xfrm flipV="1">
              <a:off x="1204030" y="4963771"/>
              <a:ext cx="0" cy="1056085"/>
            </a:xfrm>
            <a:prstGeom prst="straightConnector1">
              <a:avLst/>
            </a:prstGeom>
            <a:ln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箭头连接符 11"/>
            <p:cNvCxnSpPr/>
            <p:nvPr/>
          </p:nvCxnSpPr>
          <p:spPr>
            <a:xfrm>
              <a:off x="1202075" y="1183701"/>
              <a:ext cx="2791051" cy="0"/>
            </a:xfrm>
            <a:prstGeom prst="straightConnector1">
              <a:avLst/>
            </a:prstGeom>
            <a:ln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049" name="组合 20"/>
          <p:cNvGrpSpPr/>
          <p:nvPr/>
        </p:nvGrpSpPr>
        <p:grpSpPr>
          <a:xfrm>
            <a:off x="1450975" y="304165"/>
            <a:ext cx="8745538" cy="6617763"/>
            <a:chOff x="121" y="411"/>
            <a:chExt cx="13772" cy="10419"/>
          </a:xfrm>
        </p:grpSpPr>
        <p:sp>
          <p:nvSpPr>
            <p:cNvPr id="2050" name="文本框 3"/>
            <p:cNvSpPr txBox="1"/>
            <p:nvPr/>
          </p:nvSpPr>
          <p:spPr>
            <a:xfrm>
              <a:off x="4025" y="450"/>
              <a:ext cx="6393" cy="62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r>
                <a:rPr lang="zh-CN" altLang="en-US" sz="2000">
                  <a:latin typeface="微软雅黑" panose="020B0503020204020204" charset="-122"/>
                  <a:ea typeface="微软雅黑" panose="020B0503020204020204" charset="-122"/>
                </a:rPr>
                <a:t>伦理审查材料递交要求及流程</a:t>
              </a:r>
              <a:endParaRPr lang="zh-CN" altLang="en-US" sz="200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" name="圆角矩形 4"/>
            <p:cNvSpPr/>
            <p:nvPr/>
          </p:nvSpPr>
          <p:spPr>
            <a:xfrm>
              <a:off x="4025" y="411"/>
              <a:ext cx="5574" cy="706"/>
            </a:xfrm>
            <a:prstGeom prst="roundRect">
              <a:avLst/>
            </a:prstGeom>
            <a:noFill/>
            <a:ln w="19050">
              <a:solidFill>
                <a:srgbClr val="0070C0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 fontAlgn="base"/>
              <a:endParaRPr lang="zh-CN" altLang="en-US" strike="noStrike" noProof="1"/>
            </a:p>
          </p:txBody>
        </p:sp>
        <p:sp>
          <p:nvSpPr>
            <p:cNvPr id="2052" name="文本框 5"/>
            <p:cNvSpPr txBox="1"/>
            <p:nvPr/>
          </p:nvSpPr>
          <p:spPr>
            <a:xfrm>
              <a:off x="1644" y="2104"/>
              <a:ext cx="4897" cy="128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/>
            <a:p>
              <a:r>
                <a:rPr lang="zh-CN" altLang="en-US" sz="1400">
                  <a:latin typeface="微软雅黑" panose="020B0503020204020204" charset="-122"/>
                  <a:ea typeface="微软雅黑" panose="020B0503020204020204" charset="-122"/>
                </a:rPr>
                <a:t>登录医院官网：</a:t>
              </a:r>
              <a:endParaRPr lang="en-US" altLang="zh-CN" sz="1400">
                <a:latin typeface="微软雅黑" panose="020B0503020204020204" charset="-122"/>
                <a:ea typeface="微软雅黑" panose="020B0503020204020204" charset="-122"/>
              </a:endParaRPr>
            </a:p>
            <a:p>
              <a:r>
                <a:rPr lang="en-US" altLang="zh-CN" sz="1400">
                  <a:latin typeface="微软雅黑" panose="020B0503020204020204" charset="-122"/>
                  <a:ea typeface="微软雅黑" panose="020B0503020204020204" charset="-122"/>
                </a:rPr>
                <a:t>https://www.samsph.cn/tech_download_kyll/</a:t>
              </a:r>
              <a:endParaRPr lang="en-US" altLang="zh-CN" sz="140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pic>
          <p:nvPicPr>
            <p:cNvPr id="2053" name="图片 6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7087" y="1996"/>
              <a:ext cx="6740" cy="3463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054" name="文本框 7"/>
            <p:cNvSpPr txBox="1"/>
            <p:nvPr/>
          </p:nvSpPr>
          <p:spPr>
            <a:xfrm>
              <a:off x="1757" y="3866"/>
              <a:ext cx="4672" cy="116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r>
                <a:rPr lang="zh-CN" altLang="en-US" sz="1400">
                  <a:latin typeface="微软雅黑" panose="020B0503020204020204" charset="-122"/>
                  <a:ea typeface="微软雅黑" panose="020B0503020204020204" charset="-122"/>
                </a:rPr>
                <a:t>查看路径：</a:t>
              </a:r>
              <a:endParaRPr lang="zh-CN" altLang="en-US" sz="1400">
                <a:latin typeface="微软雅黑" panose="020B0503020204020204" charset="-122"/>
                <a:ea typeface="微软雅黑" panose="020B0503020204020204" charset="-122"/>
              </a:endParaRPr>
            </a:p>
            <a:p>
              <a:r>
                <a:rPr lang="zh-CN" altLang="en-US" sz="1400">
                  <a:latin typeface="微软雅黑" panose="020B0503020204020204" charset="-122"/>
                  <a:ea typeface="微软雅黑" panose="020B0503020204020204" charset="-122"/>
                </a:rPr>
                <a:t>科学研究--下载中心--临床研究--伦理审查资料</a:t>
              </a:r>
              <a:endParaRPr lang="zh-CN" altLang="en-US" sz="140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pic>
          <p:nvPicPr>
            <p:cNvPr id="2055" name="图片 8"/>
            <p:cNvPicPr>
              <a:picLocks noChangeAspect="1"/>
            </p:cNvPicPr>
            <p:nvPr/>
          </p:nvPicPr>
          <p:blipFill>
            <a:blip r:embed="rId2"/>
            <a:srcRect l="4089" t="10840"/>
            <a:stretch>
              <a:fillRect/>
            </a:stretch>
          </p:blipFill>
          <p:spPr>
            <a:xfrm>
              <a:off x="7767" y="5860"/>
              <a:ext cx="5323" cy="1859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056" name="文本框 9"/>
            <p:cNvSpPr txBox="1"/>
            <p:nvPr/>
          </p:nvSpPr>
          <p:spPr>
            <a:xfrm>
              <a:off x="121" y="2283"/>
              <a:ext cx="1370" cy="58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r>
                <a:rPr lang="zh-CN" altLang="en-US">
                  <a:latin typeface="微软雅黑" panose="020B0503020204020204" charset="-122"/>
                  <a:ea typeface="微软雅黑" panose="020B0503020204020204" charset="-122"/>
                </a:rPr>
                <a:t>第一步</a:t>
              </a:r>
              <a:endParaRPr lang="zh-CN" altLang="en-US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057" name="文本框 10"/>
            <p:cNvSpPr txBox="1"/>
            <p:nvPr/>
          </p:nvSpPr>
          <p:spPr>
            <a:xfrm>
              <a:off x="169" y="4037"/>
              <a:ext cx="1370" cy="58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r>
                <a:rPr lang="zh-CN" altLang="en-US">
                  <a:latin typeface="微软雅黑" panose="020B0503020204020204" charset="-122"/>
                  <a:ea typeface="微软雅黑" panose="020B0503020204020204" charset="-122"/>
                </a:rPr>
                <a:t>第二步</a:t>
              </a:r>
              <a:endParaRPr lang="zh-CN" altLang="en-US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058" name="文本框 11"/>
            <p:cNvSpPr txBox="1"/>
            <p:nvPr/>
          </p:nvSpPr>
          <p:spPr>
            <a:xfrm>
              <a:off x="169" y="5964"/>
              <a:ext cx="1370" cy="58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r>
                <a:rPr lang="zh-CN" altLang="en-US">
                  <a:latin typeface="微软雅黑" panose="020B0503020204020204" charset="-122"/>
                  <a:ea typeface="微软雅黑" panose="020B0503020204020204" charset="-122"/>
                </a:rPr>
                <a:t>第三步</a:t>
              </a:r>
              <a:endParaRPr lang="zh-CN" altLang="en-US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059" name="文本框 12"/>
            <p:cNvSpPr txBox="1"/>
            <p:nvPr/>
          </p:nvSpPr>
          <p:spPr>
            <a:xfrm>
              <a:off x="1757" y="5626"/>
              <a:ext cx="4903" cy="150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r>
                <a:rPr lang="zh-CN" altLang="en-US" sz="1400">
                  <a:latin typeface="微软雅黑" panose="020B0503020204020204" charset="-122"/>
                  <a:ea typeface="微软雅黑" panose="020B0503020204020204" charset="-122"/>
                </a:rPr>
                <a:t>下载：</a:t>
              </a:r>
              <a:endParaRPr lang="zh-CN" altLang="en-US" sz="1400">
                <a:latin typeface="微软雅黑" panose="020B0503020204020204" charset="-122"/>
                <a:ea typeface="微软雅黑" panose="020B0503020204020204" charset="-122"/>
              </a:endParaRPr>
            </a:p>
            <a:p>
              <a:r>
                <a:rPr lang="zh-CN" altLang="en-US" sz="1400">
                  <a:latin typeface="微软雅黑" panose="020B0503020204020204" charset="-122"/>
                  <a:ea typeface="微软雅黑" panose="020B0503020204020204" charset="-122"/>
                </a:rPr>
                <a:t>根据科研伦理递交材料清单及说明，下载模板，填写。</a:t>
              </a:r>
              <a:endParaRPr lang="zh-CN" altLang="en-US" sz="1400">
                <a:latin typeface="微软雅黑" panose="020B0503020204020204" charset="-122"/>
                <a:ea typeface="微软雅黑" panose="020B0503020204020204" charset="-122"/>
              </a:endParaRPr>
            </a:p>
            <a:p>
              <a:endParaRPr lang="zh-CN" altLang="en-US" sz="140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060" name="文本框 13"/>
            <p:cNvSpPr txBox="1"/>
            <p:nvPr/>
          </p:nvSpPr>
          <p:spPr>
            <a:xfrm>
              <a:off x="273" y="7778"/>
              <a:ext cx="1370" cy="58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r>
                <a:rPr lang="zh-CN" altLang="en-US">
                  <a:latin typeface="微软雅黑" panose="020B0503020204020204" charset="-122"/>
                  <a:ea typeface="微软雅黑" panose="020B0503020204020204" charset="-122"/>
                </a:rPr>
                <a:t>第四步</a:t>
              </a:r>
              <a:endParaRPr lang="zh-CN" altLang="en-US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061" name="文本框 14"/>
            <p:cNvSpPr txBox="1"/>
            <p:nvPr/>
          </p:nvSpPr>
          <p:spPr>
            <a:xfrm>
              <a:off x="1774" y="7438"/>
              <a:ext cx="4767" cy="150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r>
                <a:rPr lang="zh-CN" altLang="en-US" sz="1400">
                  <a:latin typeface="微软雅黑" panose="020B0503020204020204" charset="-122"/>
                  <a:ea typeface="微软雅黑" panose="020B0503020204020204" charset="-122"/>
                </a:rPr>
                <a:t>递交材料：</a:t>
              </a:r>
              <a:endParaRPr lang="zh-CN" altLang="en-US" sz="1400">
                <a:latin typeface="微软雅黑" panose="020B0503020204020204" charset="-122"/>
                <a:ea typeface="微软雅黑" panose="020B0503020204020204" charset="-122"/>
              </a:endParaRPr>
            </a:p>
            <a:p>
              <a:r>
                <a:rPr lang="zh-CN" altLang="en-US" sz="1400">
                  <a:latin typeface="微软雅黑" panose="020B0503020204020204" charset="-122"/>
                  <a:ea typeface="微软雅黑" panose="020B0503020204020204" charset="-122"/>
                </a:rPr>
                <a:t>递交完整版的纸质材料到科研部</a:t>
              </a:r>
              <a:r>
                <a:rPr lang="en-US" altLang="zh-CN" sz="1400">
                  <a:latin typeface="微软雅黑" panose="020B0503020204020204" charset="-122"/>
                  <a:ea typeface="微软雅黑" panose="020B0503020204020204" charset="-122"/>
                </a:rPr>
                <a:t>2</a:t>
              </a:r>
              <a:r>
                <a:rPr lang="zh-CN" altLang="en-US" sz="1400">
                  <a:latin typeface="微软雅黑" panose="020B0503020204020204" charset="-122"/>
                  <a:ea typeface="微软雅黑" panose="020B0503020204020204" charset="-122"/>
                </a:rPr>
                <a:t>，待伦理委员会</a:t>
              </a:r>
              <a:r>
                <a:rPr lang="zh-CN" altLang="en-US" sz="1400">
                  <a:latin typeface="微软雅黑" panose="020B0503020204020204" charset="-122"/>
                  <a:ea typeface="微软雅黑" panose="020B0503020204020204" charset="-122"/>
                </a:rPr>
                <a:t>审查。</a:t>
              </a:r>
              <a:endParaRPr lang="zh-CN" altLang="en-US" sz="1400">
                <a:latin typeface="微软雅黑" panose="020B0503020204020204" charset="-122"/>
                <a:ea typeface="微软雅黑" panose="020B0503020204020204" charset="-122"/>
              </a:endParaRPr>
            </a:p>
            <a:p>
              <a:endParaRPr lang="zh-CN" altLang="en-US" sz="140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062" name="文本框 15"/>
            <p:cNvSpPr txBox="1"/>
            <p:nvPr/>
          </p:nvSpPr>
          <p:spPr>
            <a:xfrm>
              <a:off x="458" y="8990"/>
              <a:ext cx="13435" cy="184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r>
                <a:rPr lang="zh-CN" altLang="en-US" sz="1400">
                  <a:solidFill>
                    <a:srgbClr val="FF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注意：</a:t>
              </a:r>
              <a:r>
                <a:rPr lang="en-US" altLang="zh-CN" sz="1400">
                  <a:solidFill>
                    <a:srgbClr val="FF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 </a:t>
              </a:r>
              <a:r>
                <a:rPr lang="en-US" altLang="zh-CN" sz="1400">
                  <a:solidFill>
                    <a:srgbClr val="FF0000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1</a:t>
              </a:r>
              <a:r>
                <a:rPr lang="zh-CN" altLang="en-US" sz="1400">
                  <a:solidFill>
                    <a:srgbClr val="FF0000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、</a:t>
              </a:r>
              <a:r>
                <a:rPr lang="zh-CN" altLang="en-US" sz="1400">
                  <a:solidFill>
                    <a:srgbClr val="FF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涉及人的生命科学和医学研究的</a:t>
              </a:r>
              <a:r>
                <a:rPr lang="en-US" altLang="zh-CN" sz="1400">
                  <a:solidFill>
                    <a:srgbClr val="FF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“</a:t>
              </a:r>
              <a:r>
                <a:rPr lang="zh-CN" altLang="en-US" sz="1400">
                  <a:solidFill>
                    <a:srgbClr val="FF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自拟课题和横向课题</a:t>
              </a:r>
              <a:r>
                <a:rPr lang="en-US" altLang="zh-CN" sz="1400">
                  <a:solidFill>
                    <a:srgbClr val="FF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”</a:t>
              </a:r>
              <a:r>
                <a:rPr lang="zh-CN" altLang="en-US" sz="1400">
                  <a:solidFill>
                    <a:srgbClr val="FF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，请先到临床研究中心完成科学性审查，</a:t>
              </a:r>
              <a:r>
                <a:rPr lang="en-US" altLang="zh-CN" sz="1400">
                  <a:solidFill>
                    <a:srgbClr val="FF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   </a:t>
              </a:r>
              <a:endParaRPr lang="en-US" altLang="zh-CN" sz="14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  <a:p>
              <a:r>
                <a:rPr lang="en-US" altLang="zh-CN" sz="1400">
                  <a:solidFill>
                    <a:srgbClr val="FF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           </a:t>
              </a:r>
              <a:r>
                <a:rPr lang="zh-CN" altLang="en-US" sz="1400">
                  <a:solidFill>
                    <a:srgbClr val="FF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再递交伦理审查。</a:t>
              </a:r>
              <a:endParaRPr lang="zh-CN" altLang="en-US" sz="14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  <a:p>
              <a:r>
                <a:rPr lang="en-US" altLang="zh-CN" sz="1400">
                  <a:solidFill>
                    <a:srgbClr val="FF0000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           2</a:t>
              </a:r>
              <a:r>
                <a:rPr lang="zh-CN" altLang="en-US" sz="1400">
                  <a:solidFill>
                    <a:srgbClr val="FF0000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、横向项目为企业资助或我院参与的多中心研究（不包含院企联合项目，基金会、学会、中心等社</a:t>
              </a:r>
              <a:r>
                <a:rPr lang="en-US" altLang="zh-CN" sz="1400">
                  <a:solidFill>
                    <a:srgbClr val="FF0000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  </a:t>
              </a:r>
              <a:endParaRPr lang="en-US" altLang="zh-CN" sz="14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  <a:p>
              <a:r>
                <a:rPr lang="en-US" altLang="zh-CN" sz="1400">
                  <a:solidFill>
                    <a:srgbClr val="FF0000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           </a:t>
              </a:r>
              <a:r>
                <a:rPr lang="zh-CN" altLang="en-US" sz="1400">
                  <a:solidFill>
                    <a:srgbClr val="FF0000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会组织资助项目），递交伦理材料时，请附上伦理审查缴费凭证。</a:t>
              </a:r>
              <a:endParaRPr lang="zh-CN" altLang="en-US" sz="14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  <a:p>
              <a:r>
                <a:rPr lang="en-US" altLang="zh-CN" sz="1400">
                  <a:solidFill>
                    <a:srgbClr val="FF0000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           </a:t>
              </a:r>
              <a:endParaRPr lang="zh-CN" altLang="en-US" sz="14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7" name="圆角矩形 16"/>
            <p:cNvSpPr/>
            <p:nvPr/>
          </p:nvSpPr>
          <p:spPr>
            <a:xfrm>
              <a:off x="1645" y="1990"/>
              <a:ext cx="4974" cy="1402"/>
            </a:xfrm>
            <a:prstGeom prst="roundRect">
              <a:avLst/>
            </a:prstGeom>
            <a:noFill/>
            <a:ln w="19050">
              <a:solidFill>
                <a:srgbClr val="0070C0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 fontAlgn="base"/>
              <a:endParaRPr lang="zh-CN" altLang="en-US" strike="noStrike" noProof="1"/>
            </a:p>
          </p:txBody>
        </p:sp>
        <p:sp>
          <p:nvSpPr>
            <p:cNvPr id="18" name="圆角矩形 17"/>
            <p:cNvSpPr/>
            <p:nvPr/>
          </p:nvSpPr>
          <p:spPr>
            <a:xfrm>
              <a:off x="1643" y="3776"/>
              <a:ext cx="5004" cy="1360"/>
            </a:xfrm>
            <a:prstGeom prst="roundRect">
              <a:avLst/>
            </a:prstGeom>
            <a:noFill/>
            <a:ln w="19050">
              <a:solidFill>
                <a:srgbClr val="0070C0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 fontAlgn="base"/>
              <a:endParaRPr lang="zh-CN" altLang="en-US" strike="noStrike" noProof="1"/>
            </a:p>
          </p:txBody>
        </p:sp>
        <p:sp>
          <p:nvSpPr>
            <p:cNvPr id="19" name="圆角矩形 18"/>
            <p:cNvSpPr/>
            <p:nvPr/>
          </p:nvSpPr>
          <p:spPr>
            <a:xfrm>
              <a:off x="1666" y="5542"/>
              <a:ext cx="4981" cy="1376"/>
            </a:xfrm>
            <a:prstGeom prst="roundRect">
              <a:avLst/>
            </a:prstGeom>
            <a:noFill/>
            <a:ln w="19050">
              <a:solidFill>
                <a:srgbClr val="0070C0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 fontAlgn="base"/>
              <a:endParaRPr lang="zh-CN" altLang="en-US" strike="noStrike" noProof="1"/>
            </a:p>
          </p:txBody>
        </p:sp>
        <p:sp>
          <p:nvSpPr>
            <p:cNvPr id="20" name="圆角矩形 19"/>
            <p:cNvSpPr/>
            <p:nvPr/>
          </p:nvSpPr>
          <p:spPr>
            <a:xfrm>
              <a:off x="1645" y="7328"/>
              <a:ext cx="4982" cy="1372"/>
            </a:xfrm>
            <a:prstGeom prst="roundRect">
              <a:avLst/>
            </a:prstGeom>
            <a:noFill/>
            <a:ln w="19050">
              <a:solidFill>
                <a:srgbClr val="0070C0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 fontAlgn="base"/>
              <a:endParaRPr lang="zh-CN" altLang="en-US" strike="noStrike" noProof="1"/>
            </a:p>
          </p:txBody>
        </p:sp>
      </p:grpSp>
      <p:cxnSp>
        <p:nvCxnSpPr>
          <p:cNvPr id="2" name="直接箭头连接符 1"/>
          <p:cNvCxnSpPr/>
          <p:nvPr/>
        </p:nvCxnSpPr>
        <p:spPr>
          <a:xfrm>
            <a:off x="6744335" y="3261360"/>
            <a:ext cx="1151890" cy="671830"/>
          </a:xfrm>
          <a:prstGeom prst="straightConnector1">
            <a:avLst/>
          </a:prstGeom>
          <a:ln w="31750" cap="rnd">
            <a:gradFill>
              <a:gsLst>
                <a:gs pos="42000">
                  <a:srgbClr val="EC5763"/>
                </a:gs>
                <a:gs pos="0">
                  <a:srgbClr val="F28F97"/>
                </a:gs>
                <a:gs pos="100000">
                  <a:srgbClr val="E51E2E"/>
                </a:gs>
              </a:gsLst>
              <a:lin ang="5400000" scaled="0"/>
            </a:gradFill>
            <a:round/>
            <a:tailEnd type="arrow" w="med" len="med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844731" y="1263886"/>
            <a:ext cx="9501052" cy="470789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79400" algn="l">
              <a:lnSpc>
                <a:spcPct val="150000"/>
              </a:lnSpc>
            </a:pPr>
            <a:r>
              <a:rPr lang="zh-CN" altLang="zh-CN" sz="1600" kern="100" dirty="0">
                <a:solidFill>
                  <a:srgbClr val="000000"/>
                </a:solidFill>
                <a:effectLst/>
                <a:latin typeface="+mn-ea"/>
                <a:cs typeface="BCDEEE+SimSun"/>
              </a:rPr>
              <a:t>“涉及人的生命科学和医学研究”是指以人为受试者或者使用人（统称研究参与者）的生物样本、信息数据（包括健康记录、行为等）开展的以下研究活动</a:t>
            </a:r>
            <a:r>
              <a:rPr lang="zh-CN" altLang="zh-CN" sz="1400" kern="100" dirty="0">
                <a:solidFill>
                  <a:srgbClr val="000000"/>
                </a:solidFill>
                <a:effectLst/>
                <a:latin typeface="+mn-ea"/>
                <a:cs typeface="BCDEEE+SimSun"/>
              </a:rPr>
              <a:t>：</a:t>
            </a:r>
            <a:endParaRPr lang="en-US" altLang="zh-CN" sz="1400" kern="100" dirty="0">
              <a:solidFill>
                <a:srgbClr val="000000"/>
              </a:solidFill>
              <a:effectLst/>
              <a:latin typeface="+mn-ea"/>
              <a:cs typeface="BCDEEE+SimSun"/>
            </a:endParaRPr>
          </a:p>
          <a:p>
            <a:pPr indent="279400" algn="l">
              <a:lnSpc>
                <a:spcPct val="150000"/>
              </a:lnSpc>
            </a:pPr>
            <a:endParaRPr lang="zh-CN" altLang="zh-CN" sz="1400" kern="100" dirty="0">
              <a:effectLst/>
              <a:latin typeface="+mn-ea"/>
              <a:cs typeface="Times New Roman" panose="02020603050405020304" pitchFamily="18" charset="0"/>
            </a:endParaRPr>
          </a:p>
          <a:p>
            <a:pPr indent="279400" algn="l">
              <a:lnSpc>
                <a:spcPct val="150000"/>
              </a:lnSpc>
            </a:pPr>
            <a:r>
              <a:rPr lang="zh-CN" altLang="zh-CN" sz="1400" kern="100" dirty="0">
                <a:solidFill>
                  <a:srgbClr val="000000"/>
                </a:solidFill>
                <a:effectLst/>
                <a:latin typeface="+mn-ea"/>
                <a:cs typeface="BCDEEE+SimSun"/>
              </a:rPr>
              <a:t>（一）采用物理学、化学、生物学、中医药学等方法对人的生殖、生长、发育、衰老等进行研究的活动；</a:t>
            </a:r>
            <a:endParaRPr lang="en-US" altLang="zh-CN" sz="1400" kern="100" dirty="0">
              <a:solidFill>
                <a:srgbClr val="000000"/>
              </a:solidFill>
              <a:effectLst/>
              <a:latin typeface="+mn-ea"/>
              <a:cs typeface="BCDEEE+SimSun"/>
            </a:endParaRPr>
          </a:p>
          <a:p>
            <a:pPr indent="279400" algn="l">
              <a:lnSpc>
                <a:spcPct val="150000"/>
              </a:lnSpc>
            </a:pPr>
            <a:endParaRPr lang="zh-CN" altLang="zh-CN" sz="1400" kern="100" dirty="0">
              <a:effectLst/>
              <a:latin typeface="+mn-ea"/>
              <a:cs typeface="Times New Roman" panose="02020603050405020304" pitchFamily="18" charset="0"/>
            </a:endParaRPr>
          </a:p>
          <a:p>
            <a:pPr indent="279400" algn="l">
              <a:lnSpc>
                <a:spcPct val="150000"/>
              </a:lnSpc>
            </a:pPr>
            <a:r>
              <a:rPr lang="zh-CN" altLang="zh-CN" sz="1400" kern="100" dirty="0">
                <a:solidFill>
                  <a:srgbClr val="000000"/>
                </a:solidFill>
                <a:effectLst/>
                <a:latin typeface="+mn-ea"/>
                <a:cs typeface="BCDEEE+SimSun"/>
              </a:rPr>
              <a:t>（二）采用物理学、化学、生物学、中医药学、心理学等方法对人的生理、心理行为、病理现象、疾病病因和发病机制，以及疾病的预防、诊断、治疗和康复等进行研究的活动；</a:t>
            </a:r>
            <a:endParaRPr lang="en-US" altLang="zh-CN" sz="1400" kern="100" dirty="0">
              <a:solidFill>
                <a:srgbClr val="000000"/>
              </a:solidFill>
              <a:effectLst/>
              <a:latin typeface="+mn-ea"/>
              <a:cs typeface="BCDEEE+SimSun"/>
            </a:endParaRPr>
          </a:p>
          <a:p>
            <a:pPr indent="279400" algn="l">
              <a:lnSpc>
                <a:spcPct val="150000"/>
              </a:lnSpc>
            </a:pPr>
            <a:endParaRPr lang="zh-CN" altLang="zh-CN" sz="1400" kern="100" dirty="0">
              <a:effectLst/>
              <a:latin typeface="+mn-ea"/>
              <a:cs typeface="Times New Roman" panose="02020603050405020304" pitchFamily="18" charset="0"/>
            </a:endParaRPr>
          </a:p>
          <a:p>
            <a:pPr indent="279400" algn="l">
              <a:lnSpc>
                <a:spcPct val="150000"/>
              </a:lnSpc>
            </a:pPr>
            <a:r>
              <a:rPr lang="zh-CN" altLang="zh-CN" sz="1400" kern="100" dirty="0">
                <a:solidFill>
                  <a:srgbClr val="000000"/>
                </a:solidFill>
                <a:effectLst/>
                <a:latin typeface="+mn-ea"/>
                <a:cs typeface="BCDEEE+SimSun"/>
              </a:rPr>
              <a:t>（三）采用新技术或者新产品在人体上进行试验研究的活动；</a:t>
            </a:r>
            <a:endParaRPr lang="en-US" altLang="zh-CN" sz="1400" kern="100" dirty="0">
              <a:solidFill>
                <a:srgbClr val="000000"/>
              </a:solidFill>
              <a:effectLst/>
              <a:latin typeface="+mn-ea"/>
              <a:cs typeface="BCDEEE+SimSun"/>
            </a:endParaRPr>
          </a:p>
          <a:p>
            <a:pPr indent="279400" algn="l">
              <a:lnSpc>
                <a:spcPct val="150000"/>
              </a:lnSpc>
            </a:pPr>
            <a:endParaRPr lang="zh-CN" altLang="zh-CN" sz="1400" kern="100" dirty="0">
              <a:effectLst/>
              <a:latin typeface="+mn-ea"/>
              <a:cs typeface="Times New Roman" panose="02020603050405020304" pitchFamily="18" charset="0"/>
            </a:endParaRPr>
          </a:p>
          <a:p>
            <a:pPr indent="279400" algn="l">
              <a:lnSpc>
                <a:spcPct val="150000"/>
              </a:lnSpc>
            </a:pPr>
            <a:r>
              <a:rPr lang="zh-CN" altLang="zh-CN" sz="1400" kern="100" dirty="0">
                <a:solidFill>
                  <a:srgbClr val="000000"/>
                </a:solidFill>
                <a:effectLst/>
                <a:latin typeface="+mn-ea"/>
                <a:cs typeface="BCDEEE+SimSun"/>
              </a:rPr>
              <a:t>（四）采用流行病学、社会学、心理学等方法收集、记录、使用、报告或者储存有关人的涉及生命科学和医学问题的生物样本、信息数据（包括健康记录、行为等）等科学研究资料的活动。</a:t>
            </a:r>
            <a:endParaRPr lang="en-US" altLang="zh-CN" sz="1400" kern="100" dirty="0">
              <a:solidFill>
                <a:srgbClr val="000000"/>
              </a:solidFill>
              <a:effectLst/>
              <a:latin typeface="+mn-ea"/>
              <a:cs typeface="BCDEEE+SimSun"/>
            </a:endParaRPr>
          </a:p>
          <a:p>
            <a:pPr indent="279400" algn="l">
              <a:lnSpc>
                <a:spcPct val="150000"/>
              </a:lnSpc>
            </a:pPr>
            <a:endParaRPr lang="zh-CN" altLang="zh-CN" sz="1400" kern="100" dirty="0">
              <a:effectLst/>
              <a:latin typeface="+mn-ea"/>
              <a:cs typeface="Times New Roman" panose="02020603050405020304" pitchFamily="18" charset="0"/>
            </a:endParaRPr>
          </a:p>
          <a:p>
            <a:pPr indent="279400" algn="l">
              <a:lnSpc>
                <a:spcPct val="150000"/>
              </a:lnSpc>
            </a:pPr>
            <a:endParaRPr lang="en-US" altLang="zh-CN" sz="1400" kern="100" dirty="0">
              <a:solidFill>
                <a:srgbClr val="000000"/>
              </a:solidFill>
              <a:effectLst/>
              <a:latin typeface="+mn-ea"/>
              <a:cs typeface="BCDEEE+SimSun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185852" y="189802"/>
            <a:ext cx="8247017" cy="5835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200" b="1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rPr>
              <a:t>涉及人的</a:t>
            </a:r>
            <a:r>
              <a:rPr lang="zh-CN" altLang="zh-CN" sz="3200" b="1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rPr>
              <a:t>生命科学和医学研究</a:t>
            </a:r>
            <a:r>
              <a:rPr lang="zh-CN" altLang="en-US" sz="3200" b="1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rPr>
              <a:t>伦理审查范围</a:t>
            </a:r>
            <a:endParaRPr lang="zh-CN" altLang="en-US" sz="3200" b="1" dirty="0">
              <a:solidFill>
                <a:schemeClr val="accen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>
            <p:custDataLst>
              <p:tags r:id="rId1"/>
            </p:custDataLst>
          </p:nvPr>
        </p:nvSpPr>
        <p:spPr>
          <a:xfrm>
            <a:off x="4243070" y="127635"/>
            <a:ext cx="510984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rPr>
              <a:t>研究任务来源</a:t>
            </a:r>
            <a:endParaRPr lang="zh-CN" altLang="en-US" sz="3600" b="1" dirty="0">
              <a:solidFill>
                <a:schemeClr val="accen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1290013" y="1742171"/>
            <a:ext cx="8550673" cy="4192270"/>
            <a:chOff x="1133258" y="1332865"/>
            <a:chExt cx="8550673" cy="4192270"/>
          </a:xfrm>
        </p:grpSpPr>
        <p:sp>
          <p:nvSpPr>
            <p:cNvPr id="33" name="文本框 32"/>
            <p:cNvSpPr txBox="1"/>
            <p:nvPr>
              <p:custDataLst>
                <p:tags r:id="rId2"/>
              </p:custDataLst>
            </p:nvPr>
          </p:nvSpPr>
          <p:spPr>
            <a:xfrm>
              <a:off x="1133258" y="1685245"/>
              <a:ext cx="2751283" cy="371898"/>
            </a:xfrm>
            <a:prstGeom prst="rect">
              <a:avLst/>
            </a:prstGeom>
            <a:noFill/>
          </p:spPr>
          <p:txBody>
            <a:bodyPr wrap="square" bIns="0" rtlCol="0"/>
            <a:lstStyle/>
            <a:p>
              <a:pPr algn="ctr"/>
              <a:r>
                <a:rPr lang="zh-CN" altLang="en-US" sz="2000" spc="300" dirty="0">
                  <a:solidFill>
                    <a:schemeClr val="accent1"/>
                  </a:solidFill>
                  <a:uFillTx/>
                  <a:latin typeface="思源黑体 CN Bold" panose="020B0800000000000000" charset="-122"/>
                  <a:ea typeface="思源黑体 CN Bold" panose="020B0800000000000000" charset="-122"/>
                </a:rPr>
                <a:t>纵向课题</a:t>
              </a:r>
              <a:endParaRPr lang="zh-CN" altLang="en-US" sz="2000" spc="300" dirty="0">
                <a:solidFill>
                  <a:schemeClr val="accent1"/>
                </a:solidFill>
                <a:uFillTx/>
                <a:latin typeface="思源黑体 CN Bold" panose="020B0800000000000000" charset="-122"/>
                <a:ea typeface="思源黑体 CN Bold" panose="020B0800000000000000" charset="-122"/>
              </a:endParaRPr>
            </a:p>
          </p:txBody>
        </p:sp>
        <p:sp>
          <p:nvSpPr>
            <p:cNvPr id="34" name="文本框 33"/>
            <p:cNvSpPr txBox="1"/>
            <p:nvPr>
              <p:custDataLst>
                <p:tags r:id="rId3"/>
              </p:custDataLst>
            </p:nvPr>
          </p:nvSpPr>
          <p:spPr>
            <a:xfrm>
              <a:off x="4302441" y="1459919"/>
              <a:ext cx="5250861" cy="1194448"/>
            </a:xfrm>
            <a:prstGeom prst="rect">
              <a:avLst/>
            </a:prstGeom>
            <a:noFill/>
          </p:spPr>
          <p:txBody>
            <a:bodyPr wrap="square" rtlCol="0">
              <a:normAutofit/>
            </a:bodyPr>
            <a:lstStyle/>
            <a:p>
              <a:pPr fontAlgn="auto">
                <a:lnSpc>
                  <a:spcPct val="130000"/>
                </a:lnSpc>
                <a:spcAft>
                  <a:spcPts val="1000"/>
                </a:spcAft>
              </a:pPr>
              <a:r>
                <a:rPr lang="zh-CN" altLang="en-US" sz="1600" spc="150" dirty="0">
                  <a:solidFill>
                    <a:schemeClr val="dk1"/>
                  </a:solidFill>
                  <a:uFillTx/>
                  <a:latin typeface="思源黑体 CN Regular" panose="020B0500000000000000" charset="-122"/>
                  <a:ea typeface="思源黑体 CN Regular" panose="020B0500000000000000" charset="-122"/>
                </a:rPr>
                <a:t>政府科技计划专项经费批准的课题，例如：国家级、省部级、厅局级课题等。</a:t>
              </a:r>
              <a:endParaRPr lang="zh-CN" altLang="en-US" sz="1600" spc="150" dirty="0">
                <a:solidFill>
                  <a:schemeClr val="dk1"/>
                </a:solidFill>
                <a:uFillTx/>
                <a:latin typeface="思源黑体 CN Regular" panose="020B0500000000000000" charset="-122"/>
                <a:ea typeface="思源黑体 CN Regular" panose="020B0500000000000000" charset="-122"/>
              </a:endParaRPr>
            </a:p>
          </p:txBody>
        </p:sp>
        <p:sp>
          <p:nvSpPr>
            <p:cNvPr id="37" name="文本框 36"/>
            <p:cNvSpPr txBox="1"/>
            <p:nvPr>
              <p:custDataLst>
                <p:tags r:id="rId4"/>
              </p:custDataLst>
            </p:nvPr>
          </p:nvSpPr>
          <p:spPr>
            <a:xfrm>
              <a:off x="1298981" y="3182080"/>
              <a:ext cx="2419834" cy="371898"/>
            </a:xfrm>
            <a:prstGeom prst="rect">
              <a:avLst/>
            </a:prstGeom>
            <a:noFill/>
          </p:spPr>
          <p:txBody>
            <a:bodyPr wrap="square" bIns="0" rtlCol="0"/>
            <a:lstStyle/>
            <a:p>
              <a:pPr algn="ctr"/>
              <a:r>
                <a:rPr lang="zh-CN" altLang="en-US" sz="2000" spc="300" dirty="0">
                  <a:solidFill>
                    <a:schemeClr val="accent2"/>
                  </a:solidFill>
                  <a:uFillTx/>
                  <a:latin typeface="思源黑体 CN Bold" panose="020B0800000000000000" charset="-122"/>
                  <a:ea typeface="思源黑体 CN Bold" panose="020B0800000000000000" charset="-122"/>
                </a:rPr>
                <a:t>横向课题</a:t>
              </a:r>
              <a:endParaRPr lang="zh-CN" altLang="en-US" sz="2000" spc="300" dirty="0">
                <a:solidFill>
                  <a:schemeClr val="accent2"/>
                </a:solidFill>
                <a:uFillTx/>
                <a:latin typeface="思源黑体 CN Bold" panose="020B0800000000000000" charset="-122"/>
                <a:ea typeface="思源黑体 CN Bold" panose="020B0800000000000000" charset="-122"/>
              </a:endParaRPr>
            </a:p>
          </p:txBody>
        </p:sp>
        <p:sp>
          <p:nvSpPr>
            <p:cNvPr id="38" name="文本框 37"/>
            <p:cNvSpPr txBox="1"/>
            <p:nvPr>
              <p:custDataLst>
                <p:tags r:id="rId5"/>
              </p:custDataLst>
            </p:nvPr>
          </p:nvSpPr>
          <p:spPr>
            <a:xfrm>
              <a:off x="4314879" y="3058021"/>
              <a:ext cx="4772987" cy="516829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fontAlgn="auto">
                <a:lnSpc>
                  <a:spcPct val="130000"/>
                </a:lnSpc>
                <a:spcAft>
                  <a:spcPts val="1000"/>
                </a:spcAft>
              </a:pPr>
              <a:r>
                <a:rPr lang="zh-CN" altLang="en-US" sz="1600" spc="150" dirty="0">
                  <a:solidFill>
                    <a:schemeClr val="dk1"/>
                  </a:solidFill>
                  <a:uFillTx/>
                  <a:latin typeface="思源黑体 CN Regular" panose="020B0500000000000000" charset="-122"/>
                  <a:ea typeface="思源黑体 CN Regular" panose="020B0500000000000000" charset="-122"/>
                </a:rPr>
                <a:t>企业资助、其他院校资助、行业学会课题等非政府计划课题。</a:t>
              </a:r>
              <a:endParaRPr lang="zh-CN" altLang="en-US" sz="1600" spc="150" dirty="0">
                <a:solidFill>
                  <a:schemeClr val="dk1"/>
                </a:solidFill>
                <a:uFillTx/>
                <a:latin typeface="思源黑体 CN Regular" panose="020B0500000000000000" charset="-122"/>
                <a:ea typeface="思源黑体 CN Regular" panose="020B0500000000000000" charset="-122"/>
              </a:endParaRPr>
            </a:p>
          </p:txBody>
        </p:sp>
        <p:sp>
          <p:nvSpPr>
            <p:cNvPr id="45" name="文本框 44"/>
            <p:cNvSpPr txBox="1"/>
            <p:nvPr>
              <p:custDataLst>
                <p:tags r:id="rId6"/>
              </p:custDataLst>
            </p:nvPr>
          </p:nvSpPr>
          <p:spPr>
            <a:xfrm>
              <a:off x="1196559" y="4754865"/>
              <a:ext cx="2623021" cy="371898"/>
            </a:xfrm>
            <a:prstGeom prst="rect">
              <a:avLst/>
            </a:prstGeom>
            <a:noFill/>
          </p:spPr>
          <p:txBody>
            <a:bodyPr wrap="square" bIns="0" rtlCol="0"/>
            <a:lstStyle/>
            <a:p>
              <a:pPr algn="ctr"/>
              <a:r>
                <a:rPr lang="zh-CN" altLang="en-US" sz="2000" spc="300" dirty="0">
                  <a:solidFill>
                    <a:schemeClr val="accent3"/>
                  </a:solidFill>
                  <a:uFillTx/>
                  <a:latin typeface="思源黑体 CN Bold" panose="020B0800000000000000" charset="-122"/>
                  <a:ea typeface="思源黑体 CN Bold" panose="020B0800000000000000" charset="-122"/>
                </a:rPr>
                <a:t>自拟课题</a:t>
              </a:r>
              <a:endParaRPr lang="zh-CN" altLang="en-US" sz="2000" spc="300" dirty="0">
                <a:solidFill>
                  <a:schemeClr val="accent3"/>
                </a:solidFill>
                <a:uFillTx/>
                <a:latin typeface="思源黑体 CN Bold" panose="020B0800000000000000" charset="-122"/>
                <a:ea typeface="思源黑体 CN Bold" panose="020B0800000000000000" charset="-122"/>
              </a:endParaRPr>
            </a:p>
          </p:txBody>
        </p:sp>
        <p:sp>
          <p:nvSpPr>
            <p:cNvPr id="46" name="文本框 45"/>
            <p:cNvSpPr txBox="1"/>
            <p:nvPr>
              <p:custDataLst>
                <p:tags r:id="rId7"/>
              </p:custDataLst>
            </p:nvPr>
          </p:nvSpPr>
          <p:spPr>
            <a:xfrm>
              <a:off x="4243070" y="4643131"/>
              <a:ext cx="5253129" cy="882004"/>
            </a:xfrm>
            <a:prstGeom prst="rect">
              <a:avLst/>
            </a:prstGeom>
            <a:noFill/>
          </p:spPr>
          <p:txBody>
            <a:bodyPr wrap="square" rtlCol="0">
              <a:normAutofit/>
            </a:bodyPr>
            <a:lstStyle/>
            <a:p>
              <a:pPr fontAlgn="auto">
                <a:lnSpc>
                  <a:spcPct val="130000"/>
                </a:lnSpc>
                <a:spcAft>
                  <a:spcPts val="1000"/>
                </a:spcAft>
              </a:pPr>
              <a:r>
                <a:rPr lang="zh-CN" altLang="en-US" sz="1600" spc="150" dirty="0">
                  <a:solidFill>
                    <a:schemeClr val="dk1"/>
                  </a:solidFill>
                  <a:uFillTx/>
                  <a:latin typeface="思源黑体 CN Regular" panose="020B0500000000000000" charset="-122"/>
                  <a:ea typeface="思源黑体 CN Regular" panose="020B0500000000000000" charset="-122"/>
                </a:rPr>
                <a:t>研究者自己发起的研究，例如：没有任何课题支撑的自发研究、院基金课题、学位课题等。</a:t>
              </a:r>
              <a:endParaRPr lang="zh-CN" altLang="en-US" sz="1600" spc="150" dirty="0">
                <a:solidFill>
                  <a:schemeClr val="dk1"/>
                </a:solidFill>
                <a:uFillTx/>
                <a:latin typeface="思源黑体 CN Regular" panose="020B0500000000000000" charset="-122"/>
                <a:ea typeface="思源黑体 CN Regular" panose="020B0500000000000000" charset="-122"/>
              </a:endParaRPr>
            </a:p>
          </p:txBody>
        </p:sp>
        <p:sp>
          <p:nvSpPr>
            <p:cNvPr id="16" name="文本框 15"/>
            <p:cNvSpPr txBox="1"/>
            <p:nvPr>
              <p:custDataLst>
                <p:tags r:id="rId8"/>
              </p:custDataLst>
            </p:nvPr>
          </p:nvSpPr>
          <p:spPr>
            <a:xfrm>
              <a:off x="2867660" y="1332865"/>
              <a:ext cx="2869565" cy="415290"/>
            </a:xfrm>
            <a:prstGeom prst="rect">
              <a:avLst/>
            </a:prstGeom>
            <a:noFill/>
          </p:spPr>
          <p:txBody>
            <a:bodyPr wrap="square" bIns="0" rtlCol="0">
              <a:noAutofit/>
            </a:bodyPr>
            <a:lstStyle/>
            <a:p>
              <a:pPr algn="ctr"/>
              <a:endParaRPr lang="zh-CN" altLang="en-US" sz="3200" spc="300" dirty="0">
                <a:solidFill>
                  <a:schemeClr val="dk2">
                    <a:lumMod val="25000"/>
                  </a:schemeClr>
                </a:solidFill>
                <a:uFillTx/>
                <a:latin typeface="思源黑体 CN Regular" panose="020B0500000000000000" charset="-122"/>
                <a:ea typeface="思源黑体 CN Regular" panose="020B0500000000000000" charset="-122"/>
              </a:endParaRPr>
            </a:p>
          </p:txBody>
        </p:sp>
        <p:sp>
          <p:nvSpPr>
            <p:cNvPr id="2" name="矩形: 圆角 1"/>
            <p:cNvSpPr/>
            <p:nvPr/>
          </p:nvSpPr>
          <p:spPr>
            <a:xfrm>
              <a:off x="3718816" y="1332865"/>
              <a:ext cx="5965115" cy="1000708"/>
            </a:xfrm>
            <a:prstGeom prst="roundRect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矩形: 圆角 2"/>
            <p:cNvSpPr/>
            <p:nvPr/>
          </p:nvSpPr>
          <p:spPr>
            <a:xfrm>
              <a:off x="3718815" y="2905650"/>
              <a:ext cx="5965115" cy="1000708"/>
            </a:xfrm>
            <a:prstGeom prst="roundRect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: 圆角 3"/>
            <p:cNvSpPr/>
            <p:nvPr/>
          </p:nvSpPr>
          <p:spPr>
            <a:xfrm>
              <a:off x="3718815" y="4508454"/>
              <a:ext cx="5965115" cy="1000708"/>
            </a:xfrm>
            <a:prstGeom prst="roundRect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custDataLst>
      <p:tags r:id="rId9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583474" y="953928"/>
            <a:ext cx="11382103" cy="5908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000" spc="150" dirty="0">
                <a:solidFill>
                  <a:srgbClr val="00B0F0"/>
                </a:solidFill>
                <a:latin typeface="+mj-ea"/>
                <a:ea typeface="+mj-ea"/>
              </a:rPr>
              <a:t>单中心研究</a:t>
            </a:r>
            <a:r>
              <a:rPr lang="en-US" altLang="zh-CN" sz="2000" spc="150" dirty="0">
                <a:solidFill>
                  <a:srgbClr val="00B0F0"/>
                </a:solidFill>
                <a:latin typeface="+mj-ea"/>
                <a:ea typeface="+mj-ea"/>
              </a:rPr>
              <a:t> </a:t>
            </a:r>
            <a:r>
              <a:rPr lang="zh-CN" altLang="en-US" sz="2000" spc="150" dirty="0">
                <a:solidFill>
                  <a:srgbClr val="00B0F0"/>
                </a:solidFill>
                <a:highlight>
                  <a:srgbClr val="FFFF00"/>
                </a:highlight>
                <a:latin typeface="+mj-ea"/>
                <a:ea typeface="+mj-ea"/>
              </a:rPr>
              <a:t>或</a:t>
            </a:r>
            <a:r>
              <a:rPr lang="en-US" altLang="zh-CN" sz="2000" spc="150" dirty="0">
                <a:solidFill>
                  <a:srgbClr val="00B0F0"/>
                </a:solidFill>
                <a:latin typeface="+mj-ea"/>
                <a:ea typeface="+mj-ea"/>
              </a:rPr>
              <a:t> </a:t>
            </a:r>
            <a:r>
              <a:rPr lang="zh-CN" altLang="en-US" sz="2000" spc="150" dirty="0">
                <a:solidFill>
                  <a:srgbClr val="FF0000"/>
                </a:solidFill>
                <a:latin typeface="+mj-ea"/>
                <a:ea typeface="+mj-ea"/>
              </a:rPr>
              <a:t>本院是</a:t>
            </a:r>
            <a:r>
              <a:rPr lang="zh-CN" altLang="en-US" sz="2000" spc="150" dirty="0">
                <a:solidFill>
                  <a:srgbClr val="FF0000"/>
                </a:solidFill>
                <a:latin typeface="+mj-ea"/>
                <a:ea typeface="+mj-ea"/>
                <a:sym typeface="+mn-ea"/>
              </a:rPr>
              <a:t>组长单位</a:t>
            </a:r>
            <a:r>
              <a:rPr lang="zh-CN" altLang="en-US" sz="2000" spc="150" dirty="0">
                <a:solidFill>
                  <a:srgbClr val="00B0F0"/>
                </a:solidFill>
                <a:latin typeface="+mj-ea"/>
                <a:ea typeface="+mj-ea"/>
                <a:sym typeface="+mn-ea"/>
              </a:rPr>
              <a:t>的</a:t>
            </a:r>
            <a:r>
              <a:rPr lang="zh-CN" altLang="en-US" sz="2000" spc="150" dirty="0">
                <a:solidFill>
                  <a:srgbClr val="00B0F0"/>
                </a:solidFill>
                <a:latin typeface="+mj-ea"/>
                <a:ea typeface="+mj-ea"/>
              </a:rPr>
              <a:t>多中心研究（递交材料请双面打印）</a:t>
            </a:r>
            <a:endParaRPr lang="en-US" altLang="zh-CN" sz="2000" spc="150" dirty="0">
              <a:solidFill>
                <a:srgbClr val="00B0F0"/>
              </a:solidFill>
              <a:latin typeface="+mj-ea"/>
              <a:ea typeface="+mj-ea"/>
            </a:endParaRPr>
          </a:p>
          <a:p>
            <a:pPr marL="285750" indent="-285750" algn="just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altLang="zh-CN" sz="1600" spc="150" dirty="0">
                <a:solidFill>
                  <a:schemeClr val="dk1"/>
                </a:solidFill>
                <a:latin typeface="+mj-ea"/>
                <a:ea typeface="+mj-ea"/>
              </a:rPr>
              <a:t>01</a:t>
            </a:r>
            <a:r>
              <a:rPr lang="en-US" altLang="zh-CN" sz="1600" kern="100" dirty="0">
                <a:effectLst/>
                <a:latin typeface="+mj-ea"/>
                <a:ea typeface="+mj-ea"/>
                <a:cs typeface="Times New Roman" panose="02020603050405020304" pitchFamily="18" charset="0"/>
              </a:rPr>
              <a:t> </a:t>
            </a:r>
            <a:r>
              <a:rPr lang="zh-CN" altLang="zh-CN" sz="1600" spc="150" dirty="0">
                <a:solidFill>
                  <a:schemeClr val="dk1"/>
                </a:solidFill>
                <a:latin typeface="+mj-ea"/>
                <a:ea typeface="+mj-ea"/>
              </a:rPr>
              <a:t>伦理审查申请表（</a:t>
            </a:r>
            <a:r>
              <a:rPr lang="zh-CN" altLang="zh-CN" sz="1400" spc="150" dirty="0">
                <a:solidFill>
                  <a:schemeClr val="dk1"/>
                </a:solidFill>
                <a:latin typeface="+mj-ea"/>
                <a:ea typeface="+mj-ea"/>
              </a:rPr>
              <a:t>请下载模板填写</a:t>
            </a:r>
            <a:r>
              <a:rPr lang="zh-CN" altLang="zh-CN" sz="1600" spc="150" dirty="0">
                <a:solidFill>
                  <a:schemeClr val="dk1"/>
                </a:solidFill>
                <a:latin typeface="+mj-ea"/>
                <a:ea typeface="+mj-ea"/>
              </a:rPr>
              <a:t>）</a:t>
            </a:r>
            <a:endParaRPr lang="en-US" altLang="zh-CN" sz="1600" spc="150" dirty="0">
              <a:solidFill>
                <a:schemeClr val="dk1"/>
              </a:solidFill>
              <a:latin typeface="+mj-ea"/>
              <a:ea typeface="+mj-ea"/>
            </a:endParaRPr>
          </a:p>
          <a:p>
            <a:pPr marL="285750" indent="-285750" algn="just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altLang="zh-CN" sz="1600" spc="150" dirty="0">
                <a:solidFill>
                  <a:schemeClr val="dk1"/>
                </a:solidFill>
                <a:latin typeface="+mj-ea"/>
                <a:ea typeface="+mj-ea"/>
              </a:rPr>
              <a:t>02 </a:t>
            </a:r>
            <a:r>
              <a:rPr lang="zh-CN" altLang="zh-CN" sz="1600" spc="150" dirty="0">
                <a:solidFill>
                  <a:schemeClr val="dk1"/>
                </a:solidFill>
                <a:latin typeface="+mj-ea"/>
                <a:ea typeface="+mj-ea"/>
              </a:rPr>
              <a:t>研究方案（</a:t>
            </a:r>
            <a:r>
              <a:rPr lang="zh-CN" altLang="en-US" sz="1400" spc="150" dirty="0">
                <a:solidFill>
                  <a:srgbClr val="FF0000"/>
                </a:solidFill>
                <a:latin typeface="+mj-ea"/>
                <a:ea typeface="+mj-ea"/>
              </a:rPr>
              <a:t>根据研究内容选择</a:t>
            </a:r>
            <a:r>
              <a:rPr lang="en-US" altLang="zh-CN" sz="1400" spc="150" dirty="0">
                <a:solidFill>
                  <a:srgbClr val="FF0000"/>
                </a:solidFill>
                <a:latin typeface="+mj-ea"/>
                <a:ea typeface="+mj-ea"/>
              </a:rPr>
              <a:t>02-1</a:t>
            </a:r>
            <a:r>
              <a:rPr lang="zh-CN" altLang="en-US" sz="1400" spc="150" dirty="0">
                <a:solidFill>
                  <a:srgbClr val="FF0000"/>
                </a:solidFill>
                <a:latin typeface="+mj-ea"/>
                <a:ea typeface="+mj-ea"/>
              </a:rPr>
              <a:t>或</a:t>
            </a:r>
            <a:r>
              <a:rPr lang="en-US" altLang="zh-CN" sz="1400" spc="150" dirty="0">
                <a:solidFill>
                  <a:srgbClr val="FF0000"/>
                </a:solidFill>
                <a:latin typeface="+mj-ea"/>
                <a:ea typeface="+mj-ea"/>
              </a:rPr>
              <a:t>02-2</a:t>
            </a:r>
            <a:r>
              <a:rPr lang="zh-CN" altLang="en-US" sz="1400" spc="150" dirty="0">
                <a:solidFill>
                  <a:srgbClr val="FF0000"/>
                </a:solidFill>
                <a:latin typeface="+mj-ea"/>
                <a:ea typeface="+mj-ea"/>
              </a:rPr>
              <a:t>模板下载填写</a:t>
            </a:r>
            <a:r>
              <a:rPr lang="zh-CN" altLang="zh-CN" sz="1600" spc="150" dirty="0">
                <a:solidFill>
                  <a:schemeClr val="dk1"/>
                </a:solidFill>
                <a:latin typeface="+mj-ea"/>
                <a:ea typeface="+mj-ea"/>
              </a:rPr>
              <a:t>）</a:t>
            </a:r>
            <a:r>
              <a:rPr lang="en-US" altLang="zh-CN" sz="1600" spc="150" dirty="0">
                <a:solidFill>
                  <a:schemeClr val="dk1"/>
                </a:solidFill>
                <a:latin typeface="+mj-ea"/>
                <a:ea typeface="+mj-ea"/>
              </a:rPr>
              <a:t>+</a:t>
            </a:r>
            <a:r>
              <a:rPr lang="zh-CN" altLang="zh-CN" sz="1600" spc="150" dirty="0">
                <a:solidFill>
                  <a:srgbClr val="FF0000"/>
                </a:solidFill>
                <a:latin typeface="+mj-ea"/>
                <a:ea typeface="+mj-ea"/>
              </a:rPr>
              <a:t>纵向课题立项证明</a:t>
            </a:r>
            <a:endParaRPr lang="en-US" altLang="zh-CN" sz="1600" spc="150" dirty="0">
              <a:solidFill>
                <a:schemeClr val="dk1"/>
              </a:solidFill>
              <a:latin typeface="+mj-ea"/>
              <a:ea typeface="+mj-ea"/>
            </a:endParaRPr>
          </a:p>
          <a:p>
            <a:pPr marL="285750" indent="-285750" algn="just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altLang="zh-CN" sz="1600" spc="150" dirty="0">
                <a:solidFill>
                  <a:schemeClr val="dk1"/>
                </a:solidFill>
                <a:latin typeface="+mj-ea"/>
                <a:ea typeface="+mj-ea"/>
              </a:rPr>
              <a:t>03 </a:t>
            </a:r>
            <a:r>
              <a:rPr lang="zh-CN" altLang="zh-CN" sz="1600" spc="150" dirty="0">
                <a:solidFill>
                  <a:schemeClr val="dk1"/>
                </a:solidFill>
                <a:latin typeface="+mj-ea"/>
                <a:ea typeface="+mj-ea"/>
              </a:rPr>
              <a:t>知情同意书</a:t>
            </a:r>
            <a:r>
              <a:rPr lang="en-US" altLang="zh-CN" sz="1600" spc="150" dirty="0">
                <a:solidFill>
                  <a:schemeClr val="dk1"/>
                </a:solidFill>
                <a:latin typeface="+mj-ea"/>
                <a:ea typeface="+mj-ea"/>
              </a:rPr>
              <a:t> / 04 </a:t>
            </a:r>
            <a:r>
              <a:rPr lang="zh-CN" altLang="zh-CN" sz="1600" spc="150" dirty="0">
                <a:solidFill>
                  <a:schemeClr val="dk1"/>
                </a:solidFill>
                <a:latin typeface="+mj-ea"/>
                <a:ea typeface="+mj-ea"/>
              </a:rPr>
              <a:t>免知情同意申请 （</a:t>
            </a:r>
            <a:r>
              <a:rPr lang="zh-CN" altLang="zh-CN" sz="1400" spc="150" dirty="0">
                <a:solidFill>
                  <a:schemeClr val="dk1"/>
                </a:solidFill>
                <a:latin typeface="+mj-ea"/>
                <a:ea typeface="+mj-ea"/>
              </a:rPr>
              <a:t>根据研究内容选择合适的知情模板，下载填写</a:t>
            </a:r>
            <a:r>
              <a:rPr lang="zh-CN" altLang="zh-CN" sz="1600" spc="150" dirty="0">
                <a:solidFill>
                  <a:schemeClr val="dk1"/>
                </a:solidFill>
                <a:latin typeface="+mj-ea"/>
                <a:ea typeface="+mj-ea"/>
              </a:rPr>
              <a:t>）</a:t>
            </a:r>
            <a:endParaRPr lang="en-US" altLang="zh-CN" sz="1600" spc="150" dirty="0">
              <a:solidFill>
                <a:schemeClr val="dk1"/>
              </a:solidFill>
              <a:latin typeface="+mj-ea"/>
              <a:ea typeface="+mj-ea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100" spc="150" dirty="0">
                <a:solidFill>
                  <a:srgbClr val="FF0000"/>
                </a:solidFill>
                <a:latin typeface="+mj-ea"/>
                <a:ea typeface="+mj-ea"/>
              </a:rPr>
              <a:t>注：</a:t>
            </a:r>
            <a:r>
              <a:rPr lang="en-US" altLang="zh-CN" sz="1100" spc="150" dirty="0">
                <a:solidFill>
                  <a:srgbClr val="FF0000"/>
                </a:solidFill>
                <a:latin typeface="+mj-ea"/>
                <a:ea typeface="+mj-ea"/>
              </a:rPr>
              <a:t>0-8</a:t>
            </a:r>
            <a:r>
              <a:rPr lang="zh-CN" altLang="en-US" sz="1100" spc="150" dirty="0">
                <a:solidFill>
                  <a:srgbClr val="FF0000"/>
                </a:solidFill>
                <a:latin typeface="+mj-ea"/>
                <a:ea typeface="+mj-ea"/>
              </a:rPr>
              <a:t>岁的未成年人参与研究，监护人签署知情同意书；</a:t>
            </a:r>
            <a:r>
              <a:rPr lang="en-US" altLang="zh-CN" sz="1100" spc="150" dirty="0">
                <a:solidFill>
                  <a:srgbClr val="FF0000"/>
                </a:solidFill>
                <a:latin typeface="+mj-ea"/>
                <a:ea typeface="+mj-ea"/>
              </a:rPr>
              <a:t>8-18</a:t>
            </a:r>
            <a:r>
              <a:rPr lang="zh-CN" altLang="en-US" sz="1100" spc="150" dirty="0">
                <a:solidFill>
                  <a:srgbClr val="FF0000"/>
                </a:solidFill>
                <a:latin typeface="+mj-ea"/>
                <a:ea typeface="+mj-ea"/>
              </a:rPr>
              <a:t>（包含</a:t>
            </a:r>
            <a:r>
              <a:rPr lang="en-US" altLang="zh-CN" sz="1100" spc="150" dirty="0">
                <a:solidFill>
                  <a:srgbClr val="FF0000"/>
                </a:solidFill>
                <a:latin typeface="+mj-ea"/>
                <a:ea typeface="+mj-ea"/>
              </a:rPr>
              <a:t>8</a:t>
            </a:r>
            <a:r>
              <a:rPr lang="zh-CN" altLang="en-US" sz="1100" spc="150" dirty="0">
                <a:solidFill>
                  <a:srgbClr val="FF0000"/>
                </a:solidFill>
                <a:latin typeface="+mj-ea"/>
                <a:ea typeface="+mj-ea"/>
              </a:rPr>
              <a:t>岁）的未成年人参与研究，必须满足未成年人及监护人同时同意，并签署知情同意书，方可入组。未成年人知情同意书模板请自行网上搜索。</a:t>
            </a:r>
            <a:endParaRPr lang="zh-CN" altLang="zh-CN" sz="1100" spc="150" dirty="0">
              <a:solidFill>
                <a:srgbClr val="FF0000"/>
              </a:solidFill>
              <a:latin typeface="+mj-ea"/>
              <a:ea typeface="+mj-ea"/>
            </a:endParaRPr>
          </a:p>
          <a:p>
            <a:pPr marL="285750" indent="-285750" algn="just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altLang="zh-CN" sz="1600" spc="150" dirty="0">
                <a:solidFill>
                  <a:schemeClr val="dk1"/>
                </a:solidFill>
                <a:latin typeface="+mj-ea"/>
                <a:ea typeface="+mj-ea"/>
              </a:rPr>
              <a:t>05 </a:t>
            </a:r>
            <a:r>
              <a:rPr lang="zh-CN" altLang="zh-CN" sz="1600" spc="150" dirty="0">
                <a:solidFill>
                  <a:schemeClr val="dk1"/>
                </a:solidFill>
                <a:latin typeface="+mj-ea"/>
                <a:ea typeface="+mj-ea"/>
              </a:rPr>
              <a:t>主要研究者简历（</a:t>
            </a:r>
            <a:r>
              <a:rPr lang="zh-CN" altLang="zh-CN" sz="1400" spc="150" dirty="0">
                <a:solidFill>
                  <a:schemeClr val="dk1"/>
                </a:solidFill>
                <a:latin typeface="+mj-ea"/>
                <a:ea typeface="+mj-ea"/>
              </a:rPr>
              <a:t>请下载模板填写</a:t>
            </a:r>
            <a:r>
              <a:rPr lang="zh-CN" altLang="zh-CN" sz="1600" spc="150" dirty="0">
                <a:solidFill>
                  <a:schemeClr val="dk1"/>
                </a:solidFill>
                <a:latin typeface="+mj-ea"/>
                <a:ea typeface="+mj-ea"/>
              </a:rPr>
              <a:t>）</a:t>
            </a:r>
            <a:endParaRPr lang="zh-CN" altLang="zh-CN" sz="1600" spc="150" dirty="0">
              <a:solidFill>
                <a:schemeClr val="dk1"/>
              </a:solidFill>
              <a:latin typeface="+mj-ea"/>
              <a:ea typeface="+mj-ea"/>
            </a:endParaRPr>
          </a:p>
          <a:p>
            <a:pPr marL="0" lvl="0" indent="0" algn="just">
              <a:lnSpc>
                <a:spcPct val="150000"/>
              </a:lnSpc>
              <a:buFont typeface="Wingdings" panose="05000000000000000000" pitchFamily="2" charset="2"/>
              <a:buNone/>
            </a:pPr>
            <a:endParaRPr lang="zh-CN" altLang="zh-CN" sz="1600" spc="150" dirty="0">
              <a:solidFill>
                <a:schemeClr val="dk1"/>
              </a:solidFill>
              <a:latin typeface="+mj-ea"/>
              <a:ea typeface="+mj-ea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000" spc="150" dirty="0">
                <a:solidFill>
                  <a:srgbClr val="00B0F0"/>
                </a:solidFill>
                <a:highlight>
                  <a:srgbClr val="FFFF00"/>
                </a:highlight>
                <a:latin typeface="+mj-ea"/>
                <a:ea typeface="+mj-ea"/>
              </a:rPr>
              <a:t>本院作分中心</a:t>
            </a:r>
            <a:r>
              <a:rPr lang="zh-CN" altLang="en-US" sz="2000" spc="150" dirty="0">
                <a:solidFill>
                  <a:srgbClr val="00B0F0"/>
                </a:solidFill>
                <a:latin typeface="+mj-ea"/>
                <a:ea typeface="+mj-ea"/>
              </a:rPr>
              <a:t>的多</a:t>
            </a:r>
            <a:r>
              <a:rPr lang="zh-CN" altLang="zh-CN" sz="2000" spc="150" dirty="0">
                <a:solidFill>
                  <a:srgbClr val="00B0F0"/>
                </a:solidFill>
                <a:latin typeface="+mj-ea"/>
                <a:ea typeface="+mj-ea"/>
              </a:rPr>
              <a:t>中心研究</a:t>
            </a:r>
            <a:r>
              <a:rPr lang="zh-CN" altLang="en-US" sz="2000" spc="150" dirty="0">
                <a:solidFill>
                  <a:srgbClr val="00B0F0"/>
                </a:solidFill>
                <a:latin typeface="+mj-ea"/>
                <a:ea typeface="+mj-ea"/>
              </a:rPr>
              <a:t>（递交材料请双面打印）</a:t>
            </a:r>
            <a:endParaRPr lang="en-US" altLang="zh-CN" sz="2000" spc="150" dirty="0">
              <a:solidFill>
                <a:srgbClr val="00B0F0"/>
              </a:solidFill>
              <a:latin typeface="+mj-ea"/>
              <a:ea typeface="+mj-ea"/>
            </a:endParaRPr>
          </a:p>
          <a:p>
            <a:pPr marL="285750" indent="-285750" algn="just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altLang="zh-CN" sz="1600" spc="150" dirty="0">
                <a:solidFill>
                  <a:schemeClr val="dk1"/>
                </a:solidFill>
                <a:latin typeface="+mj-ea"/>
                <a:ea typeface="+mj-ea"/>
              </a:rPr>
              <a:t>01</a:t>
            </a:r>
            <a:r>
              <a:rPr lang="en-US" altLang="zh-CN" sz="1600" kern="100" dirty="0">
                <a:effectLst/>
                <a:latin typeface="+mj-ea"/>
                <a:ea typeface="+mj-ea"/>
                <a:cs typeface="Times New Roman" panose="02020603050405020304" pitchFamily="18" charset="0"/>
              </a:rPr>
              <a:t> </a:t>
            </a:r>
            <a:r>
              <a:rPr lang="zh-CN" altLang="zh-CN" sz="1600" spc="150" dirty="0">
                <a:solidFill>
                  <a:schemeClr val="dk1"/>
                </a:solidFill>
                <a:latin typeface="+mj-ea"/>
                <a:ea typeface="+mj-ea"/>
              </a:rPr>
              <a:t>伦理审查申请表（</a:t>
            </a:r>
            <a:r>
              <a:rPr lang="zh-CN" altLang="zh-CN" sz="1400" spc="150" dirty="0">
                <a:solidFill>
                  <a:schemeClr val="dk1"/>
                </a:solidFill>
                <a:latin typeface="+mj-ea"/>
                <a:ea typeface="+mj-ea"/>
              </a:rPr>
              <a:t>请下载模板填写</a:t>
            </a:r>
            <a:r>
              <a:rPr lang="zh-CN" altLang="zh-CN" sz="1600" spc="150" dirty="0">
                <a:solidFill>
                  <a:schemeClr val="dk1"/>
                </a:solidFill>
                <a:latin typeface="+mj-ea"/>
                <a:ea typeface="+mj-ea"/>
              </a:rPr>
              <a:t>）</a:t>
            </a:r>
            <a:endParaRPr lang="en-US" altLang="zh-CN" sz="1600" spc="150" dirty="0">
              <a:solidFill>
                <a:schemeClr val="dk1"/>
              </a:solidFill>
              <a:latin typeface="+mj-ea"/>
              <a:ea typeface="+mj-ea"/>
            </a:endParaRPr>
          </a:p>
          <a:p>
            <a:pPr marL="285750" indent="-285750" algn="just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altLang="zh-CN" sz="1600" spc="150" dirty="0">
                <a:solidFill>
                  <a:schemeClr val="dk1"/>
                </a:solidFill>
                <a:latin typeface="+mj-ea"/>
                <a:ea typeface="+mj-ea"/>
              </a:rPr>
              <a:t>05 </a:t>
            </a:r>
            <a:r>
              <a:rPr lang="zh-CN" altLang="zh-CN" sz="1600" spc="150" dirty="0">
                <a:solidFill>
                  <a:schemeClr val="dk1"/>
                </a:solidFill>
                <a:latin typeface="+mj-ea"/>
                <a:ea typeface="+mj-ea"/>
              </a:rPr>
              <a:t>主要研究者简历（</a:t>
            </a:r>
            <a:r>
              <a:rPr lang="zh-CN" altLang="zh-CN" sz="1400" spc="150" dirty="0">
                <a:solidFill>
                  <a:schemeClr val="dk1"/>
                </a:solidFill>
                <a:latin typeface="+mj-ea"/>
                <a:ea typeface="+mj-ea"/>
              </a:rPr>
              <a:t>请下载模板填写</a:t>
            </a:r>
            <a:r>
              <a:rPr lang="zh-CN" altLang="zh-CN" sz="1600" spc="150" dirty="0">
                <a:solidFill>
                  <a:schemeClr val="dk1"/>
                </a:solidFill>
                <a:latin typeface="+mj-ea"/>
                <a:ea typeface="+mj-ea"/>
              </a:rPr>
              <a:t>）</a:t>
            </a:r>
            <a:endParaRPr lang="zh-CN" altLang="zh-CN" sz="1600" spc="150" dirty="0">
              <a:solidFill>
                <a:schemeClr val="dk1"/>
              </a:solidFill>
              <a:latin typeface="+mj-ea"/>
              <a:ea typeface="+mj-ea"/>
            </a:endParaRPr>
          </a:p>
          <a:p>
            <a:pPr marL="285750" indent="-285750" algn="just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1600" spc="150" dirty="0">
                <a:solidFill>
                  <a:schemeClr val="dk1"/>
                </a:solidFill>
                <a:latin typeface="+mj-ea"/>
                <a:ea typeface="+mj-ea"/>
              </a:rPr>
              <a:t>其他：</a:t>
            </a:r>
            <a:r>
              <a:rPr lang="zh-CN" altLang="zh-CN" sz="1600" spc="150" dirty="0">
                <a:solidFill>
                  <a:schemeClr val="dk1"/>
                </a:solidFill>
                <a:latin typeface="+mj-ea"/>
                <a:ea typeface="+mj-ea"/>
              </a:rPr>
              <a:t>组长单位伦理批件</a:t>
            </a:r>
            <a:r>
              <a:rPr lang="en-US" altLang="zh-CN" sz="1600" spc="150" dirty="0">
                <a:solidFill>
                  <a:schemeClr val="dk1"/>
                </a:solidFill>
                <a:latin typeface="+mj-ea"/>
                <a:ea typeface="+mj-ea"/>
              </a:rPr>
              <a:t>  </a:t>
            </a:r>
            <a:r>
              <a:rPr lang="zh-CN" altLang="en-US" sz="1600" b="1" u="sng" spc="150" dirty="0">
                <a:solidFill>
                  <a:srgbClr val="FF0000"/>
                </a:solidFill>
                <a:latin typeface="+mj-ea"/>
                <a:ea typeface="+mj-ea"/>
              </a:rPr>
              <a:t>和</a:t>
            </a:r>
            <a:r>
              <a:rPr lang="en-US" altLang="zh-CN" sz="1600" spc="150" dirty="0">
                <a:solidFill>
                  <a:schemeClr val="dk1"/>
                </a:solidFill>
                <a:latin typeface="+mj-ea"/>
                <a:ea typeface="+mj-ea"/>
              </a:rPr>
              <a:t>   </a:t>
            </a:r>
            <a:r>
              <a:rPr lang="zh-CN" altLang="zh-CN" sz="1600" spc="150" dirty="0">
                <a:solidFill>
                  <a:schemeClr val="dk1"/>
                </a:solidFill>
                <a:latin typeface="+mj-ea"/>
                <a:ea typeface="+mj-ea"/>
              </a:rPr>
              <a:t>组长单位伦理批件中审查通过的</a:t>
            </a:r>
            <a:r>
              <a:rPr lang="zh-CN" altLang="en-US" sz="1600" spc="150" dirty="0">
                <a:solidFill>
                  <a:schemeClr val="dk1"/>
                </a:solidFill>
                <a:latin typeface="+mj-ea"/>
                <a:ea typeface="+mj-ea"/>
              </a:rPr>
              <a:t>最新版本的所有文件，例如研究方案、知情同意书（</a:t>
            </a:r>
            <a:r>
              <a:rPr lang="zh-CN" altLang="en-US" sz="1400" spc="150" dirty="0">
                <a:solidFill>
                  <a:srgbClr val="FF0000"/>
                </a:solidFill>
                <a:latin typeface="+mj-ea"/>
                <a:ea typeface="+mj-ea"/>
              </a:rPr>
              <a:t>只修改研究单位名称、研究者、电话等基本信息，其他内容不变</a:t>
            </a:r>
            <a:r>
              <a:rPr lang="zh-CN" altLang="en-US" sz="1600" spc="150" dirty="0">
                <a:solidFill>
                  <a:schemeClr val="dk1"/>
                </a:solidFill>
                <a:latin typeface="+mj-ea"/>
                <a:ea typeface="+mj-ea"/>
              </a:rPr>
              <a:t>）、病例报告表等等。</a:t>
            </a:r>
            <a:endParaRPr lang="zh-CN" altLang="en-US" sz="1600" spc="150" dirty="0">
              <a:solidFill>
                <a:schemeClr val="dk1"/>
              </a:solidFill>
              <a:latin typeface="+mj-ea"/>
              <a:ea typeface="+mj-ea"/>
            </a:endParaRPr>
          </a:p>
          <a:p>
            <a:pPr indent="0" algn="just">
              <a:lnSpc>
                <a:spcPct val="150000"/>
              </a:lnSpc>
              <a:buFont typeface="Wingdings" panose="05000000000000000000" pitchFamily="2" charset="2"/>
              <a:buNone/>
            </a:pPr>
            <a:r>
              <a:rPr lang="zh-CN" altLang="en-US" sz="1400" dirty="0">
                <a:solidFill>
                  <a:srgbClr val="000000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递交纸质伦理材料至科研部</a:t>
            </a:r>
            <a:r>
              <a:rPr lang="en-US" altLang="zh-CN" sz="1400" dirty="0">
                <a:solidFill>
                  <a:srgbClr val="000000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en-US" sz="1400" dirty="0">
                <a:solidFill>
                  <a:srgbClr val="000000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（职工食堂</a:t>
            </a:r>
            <a:r>
              <a:rPr lang="en-US" altLang="zh-CN" sz="1400" dirty="0">
                <a:solidFill>
                  <a:srgbClr val="000000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en-US" sz="1400" dirty="0">
                <a:solidFill>
                  <a:srgbClr val="000000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楼），联系电话</a:t>
            </a:r>
            <a:r>
              <a:rPr lang="en-US" altLang="zh-CN" sz="1400" dirty="0">
                <a:solidFill>
                  <a:srgbClr val="000000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028-87393449</a:t>
            </a:r>
            <a:r>
              <a:rPr lang="zh-CN" altLang="en-US" sz="1400" dirty="0">
                <a:solidFill>
                  <a:srgbClr val="000000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en-US" sz="1400" dirty="0">
              <a:highlight>
                <a:srgbClr val="FFFF00"/>
              </a:highlight>
            </a:endParaRPr>
          </a:p>
          <a:p>
            <a:pPr algn="just">
              <a:lnSpc>
                <a:spcPct val="150000"/>
              </a:lnSpc>
            </a:pPr>
            <a:endParaRPr lang="en-US" altLang="zh-CN" sz="1600" spc="150" dirty="0">
              <a:solidFill>
                <a:schemeClr val="dk1"/>
              </a:solidFill>
              <a:latin typeface="+mj-ea"/>
              <a:ea typeface="+mj-ea"/>
            </a:endParaRPr>
          </a:p>
          <a:p>
            <a:pPr algn="just">
              <a:lnSpc>
                <a:spcPct val="150000"/>
              </a:lnSpc>
            </a:pPr>
            <a:endParaRPr lang="zh-CN" altLang="zh-CN" sz="1600" spc="150" dirty="0">
              <a:solidFill>
                <a:schemeClr val="dk1"/>
              </a:solidFill>
              <a:latin typeface="+mj-ea"/>
              <a:ea typeface="+mj-ea"/>
            </a:endParaRPr>
          </a:p>
        </p:txBody>
      </p:sp>
      <p:sp>
        <p:nvSpPr>
          <p:cNvPr id="6" name="文本框 5"/>
          <p:cNvSpPr txBox="1"/>
          <p:nvPr>
            <p:custDataLst>
              <p:tags r:id="rId1"/>
            </p:custDataLst>
          </p:nvPr>
        </p:nvSpPr>
        <p:spPr>
          <a:xfrm>
            <a:off x="3554140" y="127636"/>
            <a:ext cx="510984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rPr>
              <a:t>纵向课题递交材料清单</a:t>
            </a:r>
            <a:endParaRPr lang="zh-CN" altLang="en-US" sz="3600" b="1" dirty="0">
              <a:solidFill>
                <a:schemeClr val="accen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166948" y="785472"/>
            <a:ext cx="8856617" cy="67392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000" spc="150" dirty="0">
                <a:solidFill>
                  <a:srgbClr val="00B0F0"/>
                </a:solidFill>
                <a:latin typeface="+mj-ea"/>
                <a:ea typeface="+mj-ea"/>
              </a:rPr>
              <a:t>单中心研究</a:t>
            </a:r>
            <a:r>
              <a:rPr lang="en-US" altLang="zh-CN" sz="2000" spc="150" dirty="0">
                <a:solidFill>
                  <a:srgbClr val="00B0F0"/>
                </a:solidFill>
                <a:latin typeface="+mj-ea"/>
                <a:ea typeface="+mj-ea"/>
              </a:rPr>
              <a:t> </a:t>
            </a:r>
            <a:r>
              <a:rPr lang="zh-CN" altLang="en-US" sz="2000" spc="150" dirty="0">
                <a:solidFill>
                  <a:srgbClr val="00B0F0"/>
                </a:solidFill>
                <a:highlight>
                  <a:srgbClr val="FFFF00"/>
                </a:highlight>
                <a:latin typeface="+mj-ea"/>
                <a:ea typeface="+mj-ea"/>
                <a:sym typeface="+mn-ea"/>
              </a:rPr>
              <a:t>或</a:t>
            </a:r>
            <a:r>
              <a:rPr lang="en-US" altLang="zh-CN" sz="2000" spc="150" dirty="0">
                <a:solidFill>
                  <a:srgbClr val="00B0F0"/>
                </a:solidFill>
                <a:latin typeface="+mj-ea"/>
                <a:ea typeface="+mj-ea"/>
                <a:sym typeface="+mn-ea"/>
              </a:rPr>
              <a:t> </a:t>
            </a:r>
            <a:r>
              <a:rPr lang="zh-CN" altLang="en-US" sz="2000" spc="150" dirty="0">
                <a:solidFill>
                  <a:srgbClr val="FF0000"/>
                </a:solidFill>
                <a:latin typeface="+mj-ea"/>
                <a:ea typeface="+mj-ea"/>
                <a:sym typeface="+mn-ea"/>
              </a:rPr>
              <a:t>本院是</a:t>
            </a:r>
            <a:r>
              <a:rPr lang="zh-CN" altLang="en-US" sz="2000" spc="150" dirty="0">
                <a:solidFill>
                  <a:srgbClr val="FF0000"/>
                </a:solidFill>
                <a:latin typeface="+mj-ea"/>
                <a:ea typeface="+mj-ea"/>
                <a:sym typeface="+mn-ea"/>
              </a:rPr>
              <a:t>组长单位</a:t>
            </a:r>
            <a:r>
              <a:rPr lang="zh-CN" altLang="en-US" sz="2000" spc="150" dirty="0">
                <a:solidFill>
                  <a:srgbClr val="00B0F0"/>
                </a:solidFill>
                <a:latin typeface="+mj-ea"/>
                <a:ea typeface="+mj-ea"/>
                <a:sym typeface="+mn-ea"/>
              </a:rPr>
              <a:t>的</a:t>
            </a:r>
            <a:r>
              <a:rPr lang="zh-CN" altLang="en-US" sz="2000" spc="150" dirty="0">
                <a:solidFill>
                  <a:srgbClr val="00B0F0"/>
                </a:solidFill>
                <a:latin typeface="+mj-ea"/>
                <a:ea typeface="+mj-ea"/>
                <a:sym typeface="+mn-ea"/>
              </a:rPr>
              <a:t>多中心研究</a:t>
            </a:r>
            <a:r>
              <a:rPr lang="zh-CN" altLang="en-US" sz="2000" spc="150" dirty="0">
                <a:solidFill>
                  <a:srgbClr val="00B0F0"/>
                </a:solidFill>
                <a:latin typeface="+mj-ea"/>
                <a:ea typeface="+mj-ea"/>
              </a:rPr>
              <a:t>（递交材料请双面打印）</a:t>
            </a:r>
            <a:endParaRPr lang="en-US" altLang="zh-CN" sz="2000" spc="150" dirty="0">
              <a:solidFill>
                <a:srgbClr val="00B0F0"/>
              </a:solidFill>
              <a:latin typeface="+mj-ea"/>
              <a:ea typeface="+mj-ea"/>
            </a:endParaRPr>
          </a:p>
          <a:p>
            <a:pPr marL="171450" indent="-171450" algn="just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altLang="zh-CN" sz="1200" spc="150" dirty="0">
                <a:solidFill>
                  <a:schemeClr val="dk1"/>
                </a:solidFill>
                <a:latin typeface="+mj-ea"/>
                <a:ea typeface="+mj-ea"/>
              </a:rPr>
              <a:t>01</a:t>
            </a:r>
            <a:r>
              <a:rPr lang="en-US" altLang="zh-CN" sz="1200" kern="100" dirty="0">
                <a:effectLst/>
                <a:latin typeface="+mj-ea"/>
                <a:ea typeface="+mj-ea"/>
                <a:cs typeface="Times New Roman" panose="02020603050405020304" pitchFamily="18" charset="0"/>
              </a:rPr>
              <a:t> </a:t>
            </a:r>
            <a:r>
              <a:rPr lang="zh-CN" altLang="zh-CN" sz="1200" spc="150" dirty="0">
                <a:solidFill>
                  <a:schemeClr val="dk1"/>
                </a:solidFill>
                <a:latin typeface="+mj-ea"/>
                <a:ea typeface="+mj-ea"/>
              </a:rPr>
              <a:t>伦理审查申请表（请下载模板填写）</a:t>
            </a:r>
            <a:endParaRPr lang="en-US" altLang="zh-CN" sz="1200" spc="150" dirty="0">
              <a:solidFill>
                <a:schemeClr val="dk1"/>
              </a:solidFill>
              <a:latin typeface="+mj-ea"/>
              <a:ea typeface="+mj-ea"/>
            </a:endParaRPr>
          </a:p>
          <a:p>
            <a:pPr marL="171450" indent="-171450" algn="just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altLang="zh-CN" sz="1200" spc="150" dirty="0">
                <a:solidFill>
                  <a:schemeClr val="dk1"/>
                </a:solidFill>
                <a:latin typeface="+mj-ea"/>
                <a:ea typeface="+mj-ea"/>
              </a:rPr>
              <a:t>02 </a:t>
            </a:r>
            <a:r>
              <a:rPr lang="zh-CN" altLang="zh-CN" sz="1200" spc="150" dirty="0">
                <a:solidFill>
                  <a:schemeClr val="dk1"/>
                </a:solidFill>
                <a:latin typeface="+mj-ea"/>
                <a:ea typeface="+mj-ea"/>
              </a:rPr>
              <a:t>研究方案（请下载模板填</a:t>
            </a:r>
            <a:r>
              <a:rPr lang="zh-CN" altLang="zh-CN" sz="1200" spc="150" dirty="0">
                <a:latin typeface="+mj-ea"/>
                <a:ea typeface="+mj-ea"/>
              </a:rPr>
              <a:t>写</a:t>
            </a:r>
            <a:r>
              <a:rPr lang="zh-CN" altLang="en-US" sz="1200" spc="150" dirty="0">
                <a:latin typeface="+mj-ea"/>
                <a:ea typeface="+mj-ea"/>
              </a:rPr>
              <a:t>）</a:t>
            </a:r>
            <a:endParaRPr lang="zh-CN" altLang="zh-CN" sz="1200" spc="150" dirty="0">
              <a:latin typeface="+mj-ea"/>
              <a:ea typeface="+mj-ea"/>
            </a:endParaRPr>
          </a:p>
          <a:p>
            <a:pPr marL="171450" indent="-171450" algn="just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altLang="zh-CN" sz="1200" spc="150" dirty="0">
                <a:solidFill>
                  <a:schemeClr val="dk1"/>
                </a:solidFill>
                <a:latin typeface="+mj-ea"/>
                <a:ea typeface="+mj-ea"/>
              </a:rPr>
              <a:t>03 </a:t>
            </a:r>
            <a:r>
              <a:rPr lang="zh-CN" altLang="zh-CN" sz="1200" spc="150" dirty="0">
                <a:solidFill>
                  <a:schemeClr val="dk1"/>
                </a:solidFill>
                <a:latin typeface="+mj-ea"/>
                <a:ea typeface="+mj-ea"/>
              </a:rPr>
              <a:t>知情同意书</a:t>
            </a:r>
            <a:r>
              <a:rPr lang="en-US" altLang="zh-CN" sz="1200" spc="150" dirty="0">
                <a:solidFill>
                  <a:schemeClr val="dk1"/>
                </a:solidFill>
                <a:latin typeface="+mj-ea"/>
                <a:ea typeface="+mj-ea"/>
              </a:rPr>
              <a:t> </a:t>
            </a:r>
            <a:r>
              <a:rPr lang="zh-CN" altLang="zh-CN" sz="1200" spc="150" dirty="0">
                <a:solidFill>
                  <a:schemeClr val="dk1"/>
                </a:solidFill>
                <a:latin typeface="+mj-ea"/>
                <a:ea typeface="+mj-ea"/>
              </a:rPr>
              <a:t>（请下载模板填写</a:t>
            </a:r>
            <a:r>
              <a:rPr lang="zh-CN" altLang="en-US" sz="1200" spc="150" dirty="0">
                <a:solidFill>
                  <a:schemeClr val="dk1"/>
                </a:solidFill>
                <a:latin typeface="+mj-ea"/>
                <a:ea typeface="+mj-ea"/>
              </a:rPr>
              <a:t>）</a:t>
            </a:r>
            <a:endParaRPr lang="en-US" altLang="zh-CN" sz="1200" spc="150" dirty="0">
              <a:solidFill>
                <a:schemeClr val="dk1"/>
              </a:solidFill>
              <a:latin typeface="+mj-ea"/>
              <a:ea typeface="+mj-ea"/>
            </a:endParaRPr>
          </a:p>
          <a:p>
            <a:pPr marL="171450" indent="-171450" algn="just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altLang="zh-CN" sz="1200" spc="150" dirty="0">
                <a:solidFill>
                  <a:schemeClr val="dk1"/>
                </a:solidFill>
                <a:latin typeface="+mj-ea"/>
                <a:ea typeface="+mj-ea"/>
              </a:rPr>
              <a:t>05 </a:t>
            </a:r>
            <a:r>
              <a:rPr lang="zh-CN" altLang="zh-CN" sz="1200" spc="150" dirty="0">
                <a:solidFill>
                  <a:schemeClr val="dk1"/>
                </a:solidFill>
                <a:latin typeface="+mj-ea"/>
                <a:ea typeface="+mj-ea"/>
              </a:rPr>
              <a:t>主要研究者简历（请下载模板填写）</a:t>
            </a:r>
            <a:endParaRPr lang="zh-CN" altLang="zh-CN" sz="1200" spc="150" dirty="0">
              <a:solidFill>
                <a:schemeClr val="dk1"/>
              </a:solidFill>
              <a:latin typeface="+mj-ea"/>
              <a:ea typeface="+mj-ea"/>
            </a:endParaRPr>
          </a:p>
          <a:p>
            <a:pPr indent="0" algn="just">
              <a:lnSpc>
                <a:spcPct val="150000"/>
              </a:lnSpc>
              <a:buFont typeface="Wingdings" panose="05000000000000000000" pitchFamily="2" charset="2"/>
              <a:buNone/>
            </a:pPr>
            <a:r>
              <a:rPr lang="zh-CN" altLang="zh-CN" sz="1200" spc="150" dirty="0">
                <a:solidFill>
                  <a:srgbClr val="FF0000"/>
                </a:solidFill>
                <a:latin typeface="+mj-ea"/>
                <a:ea typeface="+mj-ea"/>
                <a:sym typeface="+mn-ea"/>
              </a:rPr>
              <a:t>★ 科学性审查意见（签字版）（请联系临床研究中心</a:t>
            </a:r>
            <a:r>
              <a:rPr lang="zh-CN" altLang="zh-CN" sz="1200" spc="150" dirty="0">
                <a:solidFill>
                  <a:srgbClr val="FF0000"/>
                </a:solidFill>
                <a:latin typeface="+mj-ea"/>
                <a:ea typeface="+mj-ea"/>
                <a:sym typeface="+mn-ea"/>
              </a:rPr>
              <a:t>的老师办理，电话</a:t>
            </a:r>
            <a:r>
              <a:rPr lang="en-US" altLang="zh-CN" sz="1200" spc="150" dirty="0">
                <a:solidFill>
                  <a:srgbClr val="FF0000"/>
                </a:solidFill>
                <a:latin typeface="+mj-ea"/>
                <a:ea typeface="+mj-ea"/>
                <a:sym typeface="+mn-ea"/>
              </a:rPr>
              <a:t>87393412</a:t>
            </a:r>
            <a:r>
              <a:rPr lang="zh-CN" altLang="zh-CN" sz="1200" spc="150" dirty="0">
                <a:solidFill>
                  <a:srgbClr val="FF0000"/>
                </a:solidFill>
                <a:latin typeface="+mj-ea"/>
                <a:ea typeface="+mj-ea"/>
                <a:sym typeface="+mn-ea"/>
              </a:rPr>
              <a:t>）（没有这个文件伦理材料无法受理！）</a:t>
            </a:r>
            <a:endParaRPr lang="zh-CN" altLang="zh-CN" sz="1200" spc="150" dirty="0">
              <a:solidFill>
                <a:srgbClr val="FF0000"/>
              </a:solidFill>
              <a:latin typeface="+mj-ea"/>
              <a:ea typeface="+mj-ea"/>
            </a:endParaRPr>
          </a:p>
          <a:p>
            <a:pPr marL="171450" indent="-171450" algn="just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zh-CN" sz="1200" spc="150" dirty="0">
                <a:solidFill>
                  <a:schemeClr val="dk1"/>
                </a:solidFill>
                <a:latin typeface="+mj-ea"/>
                <a:ea typeface="+mj-ea"/>
              </a:rPr>
              <a:t>其他文件：</a:t>
            </a:r>
            <a:endParaRPr lang="zh-CN" altLang="zh-CN" sz="1200" spc="150" dirty="0">
              <a:solidFill>
                <a:schemeClr val="dk1"/>
              </a:solidFill>
              <a:latin typeface="+mj-ea"/>
              <a:ea typeface="+mj-ea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1200" spc="150" dirty="0">
                <a:solidFill>
                  <a:schemeClr val="dk1"/>
                </a:solidFill>
                <a:latin typeface="+mj-ea"/>
                <a:ea typeface="+mj-ea"/>
              </a:rPr>
              <a:t>1</a:t>
            </a:r>
            <a:r>
              <a:rPr lang="zh-CN" altLang="zh-CN" sz="1200" spc="150" dirty="0">
                <a:solidFill>
                  <a:schemeClr val="dk1"/>
                </a:solidFill>
                <a:latin typeface="+mj-ea"/>
                <a:ea typeface="+mj-ea"/>
              </a:rPr>
              <a:t>、涉及公司的项目请递交公司</a:t>
            </a:r>
            <a:r>
              <a:rPr lang="zh-CN" altLang="en-US" sz="1200" spc="150" dirty="0">
                <a:solidFill>
                  <a:schemeClr val="dk1"/>
                </a:solidFill>
                <a:latin typeface="+mj-ea"/>
                <a:ea typeface="+mj-ea"/>
              </a:rPr>
              <a:t>资质</a:t>
            </a:r>
            <a:r>
              <a:rPr lang="zh-CN" altLang="zh-CN" sz="1200" spc="150" dirty="0">
                <a:solidFill>
                  <a:schemeClr val="dk1"/>
                </a:solidFill>
                <a:latin typeface="+mj-ea"/>
                <a:ea typeface="+mj-ea"/>
              </a:rPr>
              <a:t>证明</a:t>
            </a:r>
            <a:endParaRPr lang="zh-CN" altLang="zh-CN" sz="1200" spc="150" dirty="0">
              <a:solidFill>
                <a:schemeClr val="dk1"/>
              </a:solidFill>
              <a:latin typeface="+mj-ea"/>
              <a:ea typeface="+mj-ea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1200" spc="150" dirty="0">
                <a:solidFill>
                  <a:schemeClr val="dk1"/>
                </a:solidFill>
                <a:latin typeface="+mj-ea"/>
                <a:ea typeface="+mj-ea"/>
              </a:rPr>
              <a:t>2</a:t>
            </a:r>
            <a:r>
              <a:rPr lang="zh-CN" altLang="zh-CN" sz="1200" spc="150" dirty="0">
                <a:solidFill>
                  <a:schemeClr val="dk1"/>
                </a:solidFill>
                <a:latin typeface="+mj-ea"/>
                <a:ea typeface="+mj-ea"/>
              </a:rPr>
              <a:t>、涉及器械、药物等的项目，请递交器械相关的检测资质证明、药物说明书等。</a:t>
            </a:r>
            <a:endParaRPr lang="zh-CN" altLang="zh-CN" sz="1200" spc="150" dirty="0">
              <a:solidFill>
                <a:schemeClr val="dk1"/>
              </a:solidFill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r>
              <a:rPr lang="en-US" altLang="zh-CN" sz="1200" spc="150" dirty="0">
                <a:solidFill>
                  <a:schemeClr val="dk1"/>
                </a:solidFill>
                <a:latin typeface="+mj-ea"/>
                <a:ea typeface="+mj-ea"/>
              </a:rPr>
              <a:t>3</a:t>
            </a:r>
            <a:r>
              <a:rPr lang="zh-CN" altLang="zh-CN" sz="1200" spc="150" dirty="0">
                <a:solidFill>
                  <a:schemeClr val="dk1"/>
                </a:solidFill>
                <a:latin typeface="+mj-ea"/>
                <a:ea typeface="+mj-ea"/>
              </a:rPr>
              <a:t>、其他需提供给受试者的材料（如受试者须知、受试者日记、招募广告等）</a:t>
            </a:r>
            <a:r>
              <a:rPr lang="en-US" altLang="zh-CN" sz="1200" spc="150" dirty="0">
                <a:solidFill>
                  <a:schemeClr val="dk1"/>
                </a:solidFill>
                <a:latin typeface="+mj-ea"/>
                <a:ea typeface="+mj-ea"/>
              </a:rPr>
              <a:t>(</a:t>
            </a:r>
            <a:r>
              <a:rPr lang="zh-CN" altLang="zh-CN" sz="1200" spc="150" dirty="0">
                <a:solidFill>
                  <a:schemeClr val="dk1"/>
                </a:solidFill>
                <a:latin typeface="+mj-ea"/>
                <a:ea typeface="+mj-ea"/>
              </a:rPr>
              <a:t>如有</a:t>
            </a:r>
            <a:r>
              <a:rPr lang="en-US" altLang="zh-CN" sz="1200" spc="150" dirty="0">
                <a:solidFill>
                  <a:schemeClr val="dk1"/>
                </a:solidFill>
                <a:latin typeface="+mj-ea"/>
                <a:ea typeface="+mj-ea"/>
              </a:rPr>
              <a:t>)</a:t>
            </a:r>
            <a:r>
              <a:rPr lang="zh-CN" altLang="zh-CN" sz="1200" dirty="0">
                <a:effectLst/>
                <a:ea typeface="等线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1200" dirty="0">
              <a:effectLst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endParaRPr lang="en-US" altLang="zh-CN" sz="1200" dirty="0">
              <a:effectLst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000" spc="150" dirty="0">
                <a:solidFill>
                  <a:srgbClr val="00B0F0"/>
                </a:solidFill>
                <a:highlight>
                  <a:srgbClr val="FFFF00"/>
                </a:highlight>
                <a:latin typeface="+mj-ea"/>
                <a:ea typeface="+mj-ea"/>
                <a:sym typeface="+mn-ea"/>
              </a:rPr>
              <a:t>本院作分中心</a:t>
            </a:r>
            <a:r>
              <a:rPr lang="zh-CN" altLang="en-US" sz="2000" spc="150" dirty="0">
                <a:solidFill>
                  <a:srgbClr val="00B0F0"/>
                </a:solidFill>
                <a:latin typeface="+mj-ea"/>
                <a:ea typeface="+mj-ea"/>
                <a:sym typeface="+mn-ea"/>
              </a:rPr>
              <a:t>的多</a:t>
            </a:r>
            <a:r>
              <a:rPr lang="zh-CN" altLang="zh-CN" sz="2000" spc="150" dirty="0">
                <a:solidFill>
                  <a:srgbClr val="00B0F0"/>
                </a:solidFill>
                <a:latin typeface="+mj-ea"/>
                <a:ea typeface="+mj-ea"/>
                <a:sym typeface="+mn-ea"/>
              </a:rPr>
              <a:t>中心研究</a:t>
            </a:r>
            <a:r>
              <a:rPr lang="zh-CN" altLang="en-US" sz="2000" spc="150" dirty="0">
                <a:solidFill>
                  <a:srgbClr val="00B0F0"/>
                </a:solidFill>
                <a:latin typeface="+mj-ea"/>
                <a:ea typeface="+mj-ea"/>
              </a:rPr>
              <a:t>（递交材料请双面打印）</a:t>
            </a:r>
            <a:endParaRPr lang="en-US" altLang="zh-CN" sz="2000" spc="150" dirty="0">
              <a:solidFill>
                <a:srgbClr val="00B0F0"/>
              </a:solidFill>
              <a:latin typeface="+mj-ea"/>
              <a:ea typeface="+mj-ea"/>
            </a:endParaRPr>
          </a:p>
          <a:p>
            <a:pPr marL="171450" indent="-171450" algn="just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altLang="zh-CN" sz="1200" spc="150" dirty="0">
                <a:solidFill>
                  <a:schemeClr val="dk1"/>
                </a:solidFill>
                <a:latin typeface="+mj-ea"/>
                <a:ea typeface="+mj-ea"/>
              </a:rPr>
              <a:t>01</a:t>
            </a:r>
            <a:r>
              <a:rPr lang="en-US" altLang="zh-CN" sz="1200" kern="100" dirty="0">
                <a:effectLst/>
                <a:latin typeface="+mj-ea"/>
                <a:ea typeface="+mj-ea"/>
                <a:cs typeface="Times New Roman" panose="02020603050405020304" pitchFamily="18" charset="0"/>
              </a:rPr>
              <a:t> </a:t>
            </a:r>
            <a:r>
              <a:rPr lang="zh-CN" altLang="zh-CN" sz="1200" spc="150" dirty="0">
                <a:solidFill>
                  <a:schemeClr val="dk1"/>
                </a:solidFill>
                <a:latin typeface="+mj-ea"/>
                <a:ea typeface="+mj-ea"/>
              </a:rPr>
              <a:t>伦理审查申请表（请下载模板填写）</a:t>
            </a:r>
            <a:endParaRPr lang="en-US" altLang="zh-CN" sz="1200" spc="150" dirty="0">
              <a:solidFill>
                <a:schemeClr val="dk1"/>
              </a:solidFill>
              <a:latin typeface="+mj-ea"/>
              <a:ea typeface="+mj-ea"/>
            </a:endParaRPr>
          </a:p>
          <a:p>
            <a:pPr marL="171450" indent="-171450" algn="just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altLang="zh-CN" sz="1200" spc="150" dirty="0">
                <a:solidFill>
                  <a:schemeClr val="dk1"/>
                </a:solidFill>
                <a:latin typeface="+mj-ea"/>
                <a:ea typeface="+mj-ea"/>
              </a:rPr>
              <a:t>05 </a:t>
            </a:r>
            <a:r>
              <a:rPr lang="zh-CN" altLang="zh-CN" sz="1200" spc="150" dirty="0">
                <a:solidFill>
                  <a:schemeClr val="dk1"/>
                </a:solidFill>
                <a:latin typeface="+mj-ea"/>
                <a:ea typeface="+mj-ea"/>
              </a:rPr>
              <a:t>主要研究者简历（请下载模板填写）</a:t>
            </a:r>
            <a:endParaRPr lang="zh-CN" altLang="zh-CN" sz="1200" spc="150" dirty="0">
              <a:solidFill>
                <a:schemeClr val="dk1"/>
              </a:solidFill>
              <a:latin typeface="+mj-ea"/>
              <a:ea typeface="+mj-ea"/>
            </a:endParaRPr>
          </a:p>
          <a:p>
            <a:pPr marL="171450" indent="-171450" algn="just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1200" spc="150" dirty="0">
                <a:solidFill>
                  <a:schemeClr val="dk1"/>
                </a:solidFill>
                <a:latin typeface="+mj-ea"/>
                <a:ea typeface="+mj-ea"/>
              </a:rPr>
              <a:t>其他：</a:t>
            </a:r>
            <a:r>
              <a:rPr lang="zh-CN" altLang="zh-CN" sz="1200" spc="150" dirty="0">
                <a:solidFill>
                  <a:schemeClr val="dk1"/>
                </a:solidFill>
                <a:latin typeface="+mj-ea"/>
                <a:ea typeface="+mj-ea"/>
              </a:rPr>
              <a:t>组长单位伦理批件</a:t>
            </a:r>
            <a:r>
              <a:rPr lang="en-US" altLang="zh-CN" sz="1200" spc="150" dirty="0">
                <a:solidFill>
                  <a:schemeClr val="dk1"/>
                </a:solidFill>
                <a:latin typeface="+mj-ea"/>
                <a:ea typeface="+mj-ea"/>
              </a:rPr>
              <a:t>  </a:t>
            </a:r>
            <a:r>
              <a:rPr lang="zh-CN" altLang="en-US" sz="1200" b="1" u="sng" spc="150" dirty="0">
                <a:solidFill>
                  <a:srgbClr val="FF0000"/>
                </a:solidFill>
                <a:latin typeface="+mj-ea"/>
                <a:ea typeface="+mj-ea"/>
              </a:rPr>
              <a:t>和</a:t>
            </a:r>
            <a:r>
              <a:rPr lang="en-US" altLang="zh-CN" sz="1200" b="1" u="sng" spc="150" dirty="0">
                <a:solidFill>
                  <a:srgbClr val="FF0000"/>
                </a:solidFill>
                <a:latin typeface="+mj-ea"/>
                <a:ea typeface="+mj-ea"/>
              </a:rPr>
              <a:t> </a:t>
            </a:r>
            <a:r>
              <a:rPr lang="en-US" altLang="zh-CN" sz="1200" spc="150" dirty="0">
                <a:solidFill>
                  <a:schemeClr val="dk1"/>
                </a:solidFill>
                <a:latin typeface="+mj-ea"/>
                <a:ea typeface="+mj-ea"/>
              </a:rPr>
              <a:t>  </a:t>
            </a:r>
            <a:r>
              <a:rPr lang="zh-CN" altLang="zh-CN" sz="1200" spc="150" dirty="0">
                <a:solidFill>
                  <a:schemeClr val="dk1"/>
                </a:solidFill>
                <a:latin typeface="+mj-ea"/>
                <a:ea typeface="+mj-ea"/>
              </a:rPr>
              <a:t>组长单位伦理批件中审查通过的</a:t>
            </a:r>
            <a:r>
              <a:rPr lang="zh-CN" altLang="en-US" sz="1200" spc="150" dirty="0">
                <a:solidFill>
                  <a:schemeClr val="dk1"/>
                </a:solidFill>
                <a:latin typeface="+mj-ea"/>
                <a:ea typeface="+mj-ea"/>
              </a:rPr>
              <a:t>最新版本的所有文件，例如研究方案、知情同意书（</a:t>
            </a:r>
            <a:r>
              <a:rPr lang="zh-CN" altLang="en-US" sz="1200" spc="150" dirty="0">
                <a:solidFill>
                  <a:srgbClr val="FF0000"/>
                </a:solidFill>
                <a:latin typeface="+mj-ea"/>
                <a:ea typeface="+mj-ea"/>
              </a:rPr>
              <a:t>只修改研究单位名称、研究者、电话等基本信息，其他内容不变</a:t>
            </a:r>
            <a:r>
              <a:rPr lang="zh-CN" altLang="en-US" sz="1200" spc="150" dirty="0">
                <a:solidFill>
                  <a:schemeClr val="dk1"/>
                </a:solidFill>
                <a:latin typeface="+mj-ea"/>
                <a:ea typeface="+mj-ea"/>
              </a:rPr>
              <a:t>）、病例报告表等等。</a:t>
            </a:r>
            <a:endParaRPr lang="zh-CN" altLang="en-US" sz="1200" spc="150" dirty="0">
              <a:solidFill>
                <a:schemeClr val="dk1"/>
              </a:solidFill>
              <a:latin typeface="+mj-ea"/>
              <a:ea typeface="+mj-ea"/>
            </a:endParaRPr>
          </a:p>
          <a:p>
            <a:pPr indent="0" algn="just">
              <a:lnSpc>
                <a:spcPct val="150000"/>
              </a:lnSpc>
              <a:buFont typeface="Wingdings" panose="05000000000000000000" pitchFamily="2" charset="2"/>
              <a:buNone/>
            </a:pPr>
            <a:r>
              <a:rPr lang="zh-CN" altLang="zh-CN" sz="1200" spc="150" dirty="0">
                <a:solidFill>
                  <a:srgbClr val="FF0000"/>
                </a:solidFill>
                <a:latin typeface="+mj-ea"/>
                <a:ea typeface="+mj-ea"/>
                <a:sym typeface="+mn-ea"/>
              </a:rPr>
              <a:t>★ 科学性审查意见（签字版）</a:t>
            </a:r>
            <a:r>
              <a:rPr lang="zh-CN" altLang="zh-CN" sz="1200" spc="150" dirty="0">
                <a:solidFill>
                  <a:srgbClr val="FF0000"/>
                </a:solidFill>
                <a:latin typeface="+mj-ea"/>
                <a:ea typeface="+mj-ea"/>
                <a:sym typeface="+mn-ea"/>
              </a:rPr>
              <a:t>（请联系临床研究中心的老师办理，电话</a:t>
            </a:r>
            <a:r>
              <a:rPr lang="en-US" altLang="zh-CN" sz="1200" spc="150" dirty="0">
                <a:solidFill>
                  <a:srgbClr val="FF0000"/>
                </a:solidFill>
                <a:latin typeface="+mj-ea"/>
                <a:ea typeface="+mj-ea"/>
                <a:sym typeface="+mn-ea"/>
              </a:rPr>
              <a:t>87393412</a:t>
            </a:r>
            <a:r>
              <a:rPr lang="zh-CN" altLang="zh-CN" sz="1200" spc="150" dirty="0">
                <a:solidFill>
                  <a:srgbClr val="FF0000"/>
                </a:solidFill>
                <a:latin typeface="+mj-ea"/>
                <a:ea typeface="+mj-ea"/>
                <a:sym typeface="+mn-ea"/>
              </a:rPr>
              <a:t>）（没有这个文件伦理材料无法受理！）</a:t>
            </a:r>
            <a:endParaRPr lang="en-US" altLang="zh-CN" sz="1200" spc="150" dirty="0">
              <a:solidFill>
                <a:srgbClr val="FF0000"/>
              </a:solidFill>
              <a:latin typeface="+mj-ea"/>
              <a:ea typeface="+mj-ea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200" dirty="0">
                <a:solidFill>
                  <a:srgbClr val="000000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递交纸质伦理材料至科研部</a:t>
            </a:r>
            <a:r>
              <a:rPr lang="en-US" altLang="zh-CN" sz="1200" dirty="0">
                <a:solidFill>
                  <a:srgbClr val="000000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2</a:t>
            </a:r>
            <a:r>
              <a:rPr lang="zh-CN" altLang="en-US" sz="1200" dirty="0">
                <a:solidFill>
                  <a:srgbClr val="000000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（职工食堂</a:t>
            </a:r>
            <a:r>
              <a:rPr lang="en-US" altLang="zh-CN" sz="1200" dirty="0">
                <a:solidFill>
                  <a:srgbClr val="000000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3</a:t>
            </a:r>
            <a:r>
              <a:rPr lang="zh-CN" altLang="en-US" sz="1200" dirty="0">
                <a:solidFill>
                  <a:srgbClr val="000000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楼），联系电话</a:t>
            </a:r>
            <a:r>
              <a:rPr lang="en-US" altLang="zh-CN" sz="1200" dirty="0">
                <a:solidFill>
                  <a:srgbClr val="000000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028-87393449</a:t>
            </a:r>
            <a:r>
              <a:rPr lang="zh-CN" altLang="en-US" sz="1200" dirty="0">
                <a:solidFill>
                  <a:srgbClr val="000000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。</a:t>
            </a:r>
            <a:endParaRPr lang="zh-CN" altLang="en-US" sz="1200" dirty="0">
              <a:highlight>
                <a:srgbClr val="FFFF00"/>
              </a:highlight>
            </a:endParaRPr>
          </a:p>
          <a:p>
            <a:pPr algn="just">
              <a:lnSpc>
                <a:spcPct val="150000"/>
              </a:lnSpc>
            </a:pPr>
            <a:endParaRPr lang="en-US" altLang="zh-CN" sz="1600" spc="150" dirty="0">
              <a:solidFill>
                <a:schemeClr val="dk1"/>
              </a:solidFill>
              <a:latin typeface="+mj-ea"/>
              <a:ea typeface="+mj-ea"/>
            </a:endParaRPr>
          </a:p>
          <a:p>
            <a:pPr algn="just">
              <a:lnSpc>
                <a:spcPct val="150000"/>
              </a:lnSpc>
            </a:pPr>
            <a:endParaRPr lang="zh-CN" altLang="zh-CN" sz="1600" spc="150" dirty="0">
              <a:solidFill>
                <a:schemeClr val="dk1"/>
              </a:solidFill>
              <a:latin typeface="+mj-ea"/>
              <a:ea typeface="+mj-ea"/>
            </a:endParaRPr>
          </a:p>
        </p:txBody>
      </p:sp>
      <p:sp>
        <p:nvSpPr>
          <p:cNvPr id="6" name="文本框 5"/>
          <p:cNvSpPr txBox="1"/>
          <p:nvPr>
            <p:custDataLst>
              <p:tags r:id="rId1"/>
            </p:custDataLst>
          </p:nvPr>
        </p:nvSpPr>
        <p:spPr>
          <a:xfrm>
            <a:off x="1780540" y="263525"/>
            <a:ext cx="980059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rPr>
              <a:t>横向课题递交材料清单</a:t>
            </a:r>
            <a:r>
              <a:rPr lang="zh-CN" altLang="en-US" sz="2800" b="1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（</a:t>
            </a:r>
            <a:r>
              <a:rPr lang="zh-CN" altLang="en-US" sz="2800" b="1" dirty="0">
                <a:solidFill>
                  <a:schemeClr val="accent1"/>
                </a:solidFill>
                <a:highlight>
                  <a:srgbClr val="FFFF00"/>
                </a:highlight>
                <a:latin typeface="微软雅黑" panose="020B0503020204020204" charset="-122"/>
                <a:ea typeface="微软雅黑" panose="020B0503020204020204" charset="-122"/>
                <a:sym typeface="+mn-ea"/>
              </a:rPr>
              <a:t>伦理审查缴费通知单请在网页下载</a:t>
            </a:r>
            <a:r>
              <a:rPr lang="zh-CN" altLang="en-US" sz="2800" b="1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）</a:t>
            </a:r>
            <a:endParaRPr lang="zh-CN" altLang="en-US" sz="2800" b="1" dirty="0">
              <a:solidFill>
                <a:schemeClr val="accen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193075" y="953928"/>
            <a:ext cx="8856617" cy="65087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000" spc="150" dirty="0">
                <a:solidFill>
                  <a:srgbClr val="00B0F0"/>
                </a:solidFill>
                <a:latin typeface="+mj-ea"/>
                <a:ea typeface="+mj-ea"/>
              </a:rPr>
              <a:t>单中心研究</a:t>
            </a:r>
            <a:r>
              <a:rPr lang="en-US" altLang="zh-CN" sz="2000" spc="150" dirty="0">
                <a:solidFill>
                  <a:srgbClr val="00B0F0"/>
                </a:solidFill>
                <a:latin typeface="+mj-ea"/>
                <a:ea typeface="+mj-ea"/>
              </a:rPr>
              <a:t> </a:t>
            </a:r>
            <a:r>
              <a:rPr lang="zh-CN" altLang="en-US" sz="2000" spc="150" dirty="0">
                <a:solidFill>
                  <a:srgbClr val="00B0F0"/>
                </a:solidFill>
                <a:highlight>
                  <a:srgbClr val="FFFF00"/>
                </a:highlight>
                <a:latin typeface="+mj-ea"/>
                <a:ea typeface="+mj-ea"/>
                <a:sym typeface="+mn-ea"/>
              </a:rPr>
              <a:t>或</a:t>
            </a:r>
            <a:r>
              <a:rPr lang="en-US" altLang="zh-CN" sz="2000" spc="150" dirty="0">
                <a:solidFill>
                  <a:srgbClr val="00B0F0"/>
                </a:solidFill>
                <a:latin typeface="+mj-ea"/>
                <a:ea typeface="+mj-ea"/>
                <a:sym typeface="+mn-ea"/>
              </a:rPr>
              <a:t> </a:t>
            </a:r>
            <a:r>
              <a:rPr lang="zh-CN" altLang="en-US" sz="2000" spc="150" dirty="0">
                <a:solidFill>
                  <a:srgbClr val="FF0000"/>
                </a:solidFill>
                <a:latin typeface="+mj-ea"/>
                <a:ea typeface="+mj-ea"/>
                <a:sym typeface="+mn-ea"/>
              </a:rPr>
              <a:t>本院是</a:t>
            </a:r>
            <a:r>
              <a:rPr lang="zh-CN" altLang="en-US" sz="2000" spc="150" dirty="0">
                <a:solidFill>
                  <a:srgbClr val="FF0000"/>
                </a:solidFill>
                <a:latin typeface="+mj-ea"/>
                <a:ea typeface="+mj-ea"/>
                <a:sym typeface="+mn-ea"/>
              </a:rPr>
              <a:t>组长单位</a:t>
            </a:r>
            <a:r>
              <a:rPr lang="zh-CN" altLang="en-US" sz="2000" spc="150" dirty="0">
                <a:solidFill>
                  <a:srgbClr val="00B0F0"/>
                </a:solidFill>
                <a:latin typeface="+mj-ea"/>
                <a:ea typeface="+mj-ea"/>
                <a:sym typeface="+mn-ea"/>
              </a:rPr>
              <a:t>的</a:t>
            </a:r>
            <a:r>
              <a:rPr lang="zh-CN" altLang="en-US" sz="2000" spc="150" dirty="0">
                <a:solidFill>
                  <a:srgbClr val="00B0F0"/>
                </a:solidFill>
                <a:latin typeface="+mj-ea"/>
                <a:ea typeface="+mj-ea"/>
                <a:sym typeface="+mn-ea"/>
              </a:rPr>
              <a:t>多中心研究</a:t>
            </a:r>
            <a:r>
              <a:rPr lang="zh-CN" altLang="en-US" sz="2000" spc="150" dirty="0">
                <a:solidFill>
                  <a:srgbClr val="00B0F0"/>
                </a:solidFill>
                <a:latin typeface="+mj-ea"/>
                <a:ea typeface="+mj-ea"/>
              </a:rPr>
              <a:t>（递交材料请双面打印）</a:t>
            </a:r>
            <a:endParaRPr lang="en-US" altLang="zh-CN" sz="2000" spc="150" dirty="0">
              <a:solidFill>
                <a:srgbClr val="00B0F0"/>
              </a:solidFill>
              <a:latin typeface="+mj-ea"/>
              <a:ea typeface="+mj-ea"/>
            </a:endParaRPr>
          </a:p>
          <a:p>
            <a:pPr marL="285750" indent="-285750" algn="just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altLang="zh-CN" sz="1600" spc="150" dirty="0">
                <a:solidFill>
                  <a:schemeClr val="dk1"/>
                </a:solidFill>
                <a:latin typeface="+mj-ea"/>
                <a:ea typeface="+mj-ea"/>
              </a:rPr>
              <a:t>01</a:t>
            </a:r>
            <a:r>
              <a:rPr lang="en-US" altLang="zh-CN" sz="1600" kern="100" dirty="0">
                <a:effectLst/>
                <a:latin typeface="+mj-ea"/>
                <a:ea typeface="+mj-ea"/>
                <a:cs typeface="Times New Roman" panose="02020603050405020304" pitchFamily="18" charset="0"/>
              </a:rPr>
              <a:t> </a:t>
            </a:r>
            <a:r>
              <a:rPr lang="zh-CN" altLang="zh-CN" sz="1600" spc="150" dirty="0">
                <a:solidFill>
                  <a:schemeClr val="dk1"/>
                </a:solidFill>
                <a:latin typeface="+mj-ea"/>
                <a:ea typeface="+mj-ea"/>
              </a:rPr>
              <a:t>伦理审查申请表（</a:t>
            </a:r>
            <a:r>
              <a:rPr lang="zh-CN" altLang="zh-CN" sz="1400" spc="150" dirty="0">
                <a:solidFill>
                  <a:schemeClr val="dk1"/>
                </a:solidFill>
                <a:latin typeface="+mj-ea"/>
                <a:ea typeface="+mj-ea"/>
              </a:rPr>
              <a:t>请下载模板填写</a:t>
            </a:r>
            <a:r>
              <a:rPr lang="zh-CN" altLang="zh-CN" sz="1600" spc="150" dirty="0">
                <a:solidFill>
                  <a:schemeClr val="dk1"/>
                </a:solidFill>
                <a:latin typeface="+mj-ea"/>
                <a:ea typeface="+mj-ea"/>
              </a:rPr>
              <a:t>）</a:t>
            </a:r>
            <a:endParaRPr lang="en-US" altLang="zh-CN" sz="1600" spc="150" dirty="0">
              <a:solidFill>
                <a:schemeClr val="dk1"/>
              </a:solidFill>
              <a:latin typeface="+mj-ea"/>
              <a:ea typeface="+mj-ea"/>
            </a:endParaRPr>
          </a:p>
          <a:p>
            <a:pPr marL="285750" indent="-285750" algn="just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altLang="zh-CN" sz="1600" spc="150" dirty="0">
                <a:solidFill>
                  <a:schemeClr val="dk1"/>
                </a:solidFill>
                <a:latin typeface="+mj-ea"/>
                <a:ea typeface="+mj-ea"/>
              </a:rPr>
              <a:t>02 </a:t>
            </a:r>
            <a:r>
              <a:rPr lang="zh-CN" altLang="zh-CN" sz="1600" spc="150" dirty="0">
                <a:solidFill>
                  <a:schemeClr val="dk1"/>
                </a:solidFill>
                <a:latin typeface="+mj-ea"/>
                <a:ea typeface="+mj-ea"/>
              </a:rPr>
              <a:t>研究方案（</a:t>
            </a:r>
            <a:r>
              <a:rPr lang="zh-CN" altLang="en-US" sz="1400" spc="150" dirty="0">
                <a:solidFill>
                  <a:srgbClr val="FF0000"/>
                </a:solidFill>
                <a:latin typeface="+mj-ea"/>
                <a:ea typeface="+mj-ea"/>
              </a:rPr>
              <a:t>根据研究内容选择</a:t>
            </a:r>
            <a:r>
              <a:rPr lang="en-US" altLang="zh-CN" sz="1400" spc="150" dirty="0">
                <a:solidFill>
                  <a:srgbClr val="FF0000"/>
                </a:solidFill>
                <a:latin typeface="+mj-ea"/>
                <a:ea typeface="+mj-ea"/>
              </a:rPr>
              <a:t>02-1</a:t>
            </a:r>
            <a:r>
              <a:rPr lang="zh-CN" altLang="en-US" sz="1400" spc="150" dirty="0">
                <a:solidFill>
                  <a:srgbClr val="FF0000"/>
                </a:solidFill>
                <a:latin typeface="+mj-ea"/>
                <a:ea typeface="+mj-ea"/>
              </a:rPr>
              <a:t>或</a:t>
            </a:r>
            <a:r>
              <a:rPr lang="en-US" altLang="zh-CN" sz="1400" spc="150" dirty="0">
                <a:solidFill>
                  <a:srgbClr val="FF0000"/>
                </a:solidFill>
                <a:latin typeface="+mj-ea"/>
                <a:ea typeface="+mj-ea"/>
              </a:rPr>
              <a:t>02-2</a:t>
            </a:r>
            <a:r>
              <a:rPr lang="zh-CN" altLang="en-US" sz="1400" spc="150" dirty="0">
                <a:solidFill>
                  <a:srgbClr val="FF0000"/>
                </a:solidFill>
                <a:latin typeface="+mj-ea"/>
                <a:ea typeface="+mj-ea"/>
              </a:rPr>
              <a:t>模板下载填写</a:t>
            </a:r>
            <a:r>
              <a:rPr lang="zh-CN" altLang="zh-CN" sz="1600" spc="150" dirty="0">
                <a:solidFill>
                  <a:schemeClr val="dk1"/>
                </a:solidFill>
                <a:latin typeface="+mj-ea"/>
                <a:ea typeface="+mj-ea"/>
              </a:rPr>
              <a:t>）</a:t>
            </a:r>
            <a:endParaRPr lang="en-US" altLang="zh-CN" sz="1600" spc="150" dirty="0">
              <a:solidFill>
                <a:schemeClr val="dk1"/>
              </a:solidFill>
              <a:latin typeface="+mj-ea"/>
              <a:ea typeface="+mj-ea"/>
            </a:endParaRPr>
          </a:p>
          <a:p>
            <a:pPr marL="285750" indent="-285750" algn="just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altLang="zh-CN" sz="1600" spc="150" dirty="0">
                <a:solidFill>
                  <a:schemeClr val="dk1"/>
                </a:solidFill>
                <a:latin typeface="+mj-ea"/>
                <a:ea typeface="+mj-ea"/>
              </a:rPr>
              <a:t>03 </a:t>
            </a:r>
            <a:r>
              <a:rPr lang="zh-CN" altLang="zh-CN" sz="1600" spc="150" dirty="0">
                <a:solidFill>
                  <a:schemeClr val="dk1"/>
                </a:solidFill>
                <a:latin typeface="+mj-ea"/>
                <a:ea typeface="+mj-ea"/>
              </a:rPr>
              <a:t>知情同意书</a:t>
            </a:r>
            <a:r>
              <a:rPr lang="en-US" altLang="zh-CN" sz="1600" spc="150" dirty="0">
                <a:solidFill>
                  <a:schemeClr val="dk1"/>
                </a:solidFill>
                <a:latin typeface="+mj-ea"/>
                <a:ea typeface="+mj-ea"/>
              </a:rPr>
              <a:t> / 04 </a:t>
            </a:r>
            <a:r>
              <a:rPr lang="zh-CN" altLang="zh-CN" sz="1600" spc="150" dirty="0">
                <a:solidFill>
                  <a:schemeClr val="dk1"/>
                </a:solidFill>
                <a:latin typeface="+mj-ea"/>
                <a:ea typeface="+mj-ea"/>
              </a:rPr>
              <a:t>免知情同意申请 （</a:t>
            </a:r>
            <a:r>
              <a:rPr lang="zh-CN" altLang="zh-CN" sz="1400" spc="150" dirty="0">
                <a:solidFill>
                  <a:schemeClr val="dk1"/>
                </a:solidFill>
                <a:latin typeface="+mj-ea"/>
                <a:ea typeface="+mj-ea"/>
              </a:rPr>
              <a:t>根据研究内容选择合适的知情模板，下载填写</a:t>
            </a:r>
            <a:r>
              <a:rPr lang="zh-CN" altLang="zh-CN" sz="1600" spc="150" dirty="0">
                <a:solidFill>
                  <a:schemeClr val="dk1"/>
                </a:solidFill>
                <a:latin typeface="+mj-ea"/>
                <a:ea typeface="+mj-ea"/>
              </a:rPr>
              <a:t>）</a:t>
            </a:r>
            <a:endParaRPr lang="zh-CN" altLang="zh-CN" sz="1600" spc="150" dirty="0">
              <a:solidFill>
                <a:schemeClr val="dk1"/>
              </a:solidFill>
              <a:latin typeface="+mj-ea"/>
              <a:ea typeface="+mj-ea"/>
            </a:endParaRPr>
          </a:p>
          <a:p>
            <a:pPr marL="285750" indent="-285750" algn="just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altLang="zh-CN" sz="1600" spc="150" dirty="0">
                <a:solidFill>
                  <a:schemeClr val="dk1"/>
                </a:solidFill>
                <a:latin typeface="+mj-ea"/>
                <a:ea typeface="+mj-ea"/>
              </a:rPr>
              <a:t>05 </a:t>
            </a:r>
            <a:r>
              <a:rPr lang="zh-CN" altLang="zh-CN" sz="1600" spc="150" dirty="0">
                <a:solidFill>
                  <a:schemeClr val="dk1"/>
                </a:solidFill>
                <a:latin typeface="+mj-ea"/>
                <a:ea typeface="+mj-ea"/>
              </a:rPr>
              <a:t>主要研究者简历（</a:t>
            </a:r>
            <a:r>
              <a:rPr lang="zh-CN" altLang="zh-CN" sz="1400" spc="150" dirty="0">
                <a:solidFill>
                  <a:schemeClr val="dk1"/>
                </a:solidFill>
                <a:latin typeface="+mj-ea"/>
                <a:ea typeface="+mj-ea"/>
              </a:rPr>
              <a:t>请下载模板填写</a:t>
            </a:r>
            <a:r>
              <a:rPr lang="zh-CN" altLang="zh-CN" sz="1600" spc="150" dirty="0">
                <a:solidFill>
                  <a:schemeClr val="dk1"/>
                </a:solidFill>
                <a:latin typeface="+mj-ea"/>
                <a:ea typeface="+mj-ea"/>
              </a:rPr>
              <a:t>）</a:t>
            </a:r>
            <a:endParaRPr lang="zh-CN" altLang="zh-CN" sz="1600" spc="150" dirty="0">
              <a:solidFill>
                <a:schemeClr val="dk1"/>
              </a:solidFill>
              <a:latin typeface="+mj-ea"/>
              <a:ea typeface="+mj-ea"/>
            </a:endParaRPr>
          </a:p>
          <a:p>
            <a:pPr indent="0" algn="just">
              <a:lnSpc>
                <a:spcPct val="150000"/>
              </a:lnSpc>
              <a:buFont typeface="Wingdings" panose="05000000000000000000" pitchFamily="2" charset="2"/>
              <a:buNone/>
            </a:pPr>
            <a:r>
              <a:rPr lang="zh-CN" altLang="zh-CN" sz="1600" spc="150" dirty="0">
                <a:solidFill>
                  <a:srgbClr val="FF0000"/>
                </a:solidFill>
                <a:latin typeface="+mj-ea"/>
                <a:ea typeface="+mj-ea"/>
                <a:sym typeface="+mn-ea"/>
              </a:rPr>
              <a:t>★ </a:t>
            </a:r>
            <a:r>
              <a:rPr lang="zh-CN" altLang="zh-CN" sz="1400" spc="150" dirty="0">
                <a:solidFill>
                  <a:srgbClr val="FF0000"/>
                </a:solidFill>
                <a:latin typeface="+mj-ea"/>
                <a:ea typeface="+mj-ea"/>
                <a:sym typeface="+mn-ea"/>
              </a:rPr>
              <a:t>科学性审查意见（签字版）</a:t>
            </a:r>
            <a:r>
              <a:rPr lang="zh-CN" altLang="zh-CN" sz="1400" spc="150" dirty="0">
                <a:solidFill>
                  <a:srgbClr val="FF0000"/>
                </a:solidFill>
                <a:latin typeface="+mj-ea"/>
                <a:ea typeface="+mj-ea"/>
                <a:sym typeface="+mn-ea"/>
              </a:rPr>
              <a:t>（请联系临床研究中心的老师办理，电话</a:t>
            </a:r>
            <a:r>
              <a:rPr lang="en-US" altLang="zh-CN" sz="1400" spc="150" dirty="0">
                <a:solidFill>
                  <a:srgbClr val="FF0000"/>
                </a:solidFill>
                <a:latin typeface="+mj-ea"/>
                <a:ea typeface="+mj-ea"/>
                <a:sym typeface="+mn-ea"/>
              </a:rPr>
              <a:t>87393412</a:t>
            </a:r>
            <a:r>
              <a:rPr lang="zh-CN" altLang="zh-CN" sz="1400" spc="150" dirty="0">
                <a:solidFill>
                  <a:srgbClr val="FF0000"/>
                </a:solidFill>
                <a:latin typeface="+mj-ea"/>
                <a:ea typeface="+mj-ea"/>
                <a:sym typeface="+mn-ea"/>
              </a:rPr>
              <a:t>）（没有这个文件伦理材料无法受理！）</a:t>
            </a:r>
            <a:endParaRPr lang="en-US" altLang="zh-CN" sz="2000" spc="150" dirty="0">
              <a:solidFill>
                <a:schemeClr val="dk1"/>
              </a:solidFill>
              <a:latin typeface="+mj-ea"/>
              <a:ea typeface="+mj-ea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000" spc="150" dirty="0">
                <a:solidFill>
                  <a:srgbClr val="00B0F0"/>
                </a:solidFill>
                <a:highlight>
                  <a:srgbClr val="FFFF00"/>
                </a:highlight>
                <a:latin typeface="+mj-ea"/>
                <a:ea typeface="+mj-ea"/>
                <a:sym typeface="+mn-ea"/>
              </a:rPr>
              <a:t>本院作分中心</a:t>
            </a:r>
            <a:r>
              <a:rPr lang="zh-CN" altLang="en-US" sz="2000" spc="150" dirty="0">
                <a:solidFill>
                  <a:srgbClr val="00B0F0"/>
                </a:solidFill>
                <a:latin typeface="+mj-ea"/>
                <a:ea typeface="+mj-ea"/>
                <a:sym typeface="+mn-ea"/>
              </a:rPr>
              <a:t>的多</a:t>
            </a:r>
            <a:r>
              <a:rPr lang="zh-CN" altLang="zh-CN" sz="2000" spc="150" dirty="0">
                <a:solidFill>
                  <a:srgbClr val="00B0F0"/>
                </a:solidFill>
                <a:latin typeface="+mj-ea"/>
                <a:ea typeface="+mj-ea"/>
                <a:sym typeface="+mn-ea"/>
              </a:rPr>
              <a:t>中心研究</a:t>
            </a:r>
            <a:r>
              <a:rPr lang="zh-CN" altLang="en-US" sz="2000" spc="150" dirty="0">
                <a:solidFill>
                  <a:srgbClr val="00B0F0"/>
                </a:solidFill>
                <a:latin typeface="+mj-ea"/>
                <a:ea typeface="+mj-ea"/>
              </a:rPr>
              <a:t>（递交材料请双面打印）</a:t>
            </a:r>
            <a:endParaRPr lang="en-US" altLang="zh-CN" sz="2000" spc="150" dirty="0">
              <a:solidFill>
                <a:srgbClr val="00B0F0"/>
              </a:solidFill>
              <a:latin typeface="+mj-ea"/>
              <a:ea typeface="+mj-ea"/>
            </a:endParaRPr>
          </a:p>
          <a:p>
            <a:pPr marL="285750" indent="-285750" algn="just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altLang="zh-CN" sz="1600" spc="150" dirty="0">
                <a:solidFill>
                  <a:schemeClr val="dk1"/>
                </a:solidFill>
                <a:latin typeface="+mj-ea"/>
                <a:ea typeface="+mj-ea"/>
              </a:rPr>
              <a:t>01</a:t>
            </a:r>
            <a:r>
              <a:rPr lang="en-US" altLang="zh-CN" sz="1600" kern="100" dirty="0">
                <a:effectLst/>
                <a:latin typeface="+mj-ea"/>
                <a:ea typeface="+mj-ea"/>
                <a:cs typeface="Times New Roman" panose="02020603050405020304" pitchFamily="18" charset="0"/>
              </a:rPr>
              <a:t> </a:t>
            </a:r>
            <a:r>
              <a:rPr lang="zh-CN" altLang="zh-CN" sz="1600" spc="150" dirty="0">
                <a:solidFill>
                  <a:schemeClr val="dk1"/>
                </a:solidFill>
                <a:latin typeface="+mj-ea"/>
                <a:ea typeface="+mj-ea"/>
              </a:rPr>
              <a:t>伦理审查申请表（</a:t>
            </a:r>
            <a:r>
              <a:rPr lang="zh-CN" altLang="zh-CN" sz="1400" spc="150" dirty="0">
                <a:solidFill>
                  <a:schemeClr val="dk1"/>
                </a:solidFill>
                <a:latin typeface="+mj-ea"/>
                <a:ea typeface="+mj-ea"/>
              </a:rPr>
              <a:t>请下载模板填写</a:t>
            </a:r>
            <a:r>
              <a:rPr lang="zh-CN" altLang="zh-CN" sz="1600" spc="150" dirty="0">
                <a:solidFill>
                  <a:schemeClr val="dk1"/>
                </a:solidFill>
                <a:latin typeface="+mj-ea"/>
                <a:ea typeface="+mj-ea"/>
              </a:rPr>
              <a:t>）</a:t>
            </a:r>
            <a:endParaRPr lang="en-US" altLang="zh-CN" sz="1600" spc="150" dirty="0">
              <a:solidFill>
                <a:schemeClr val="dk1"/>
              </a:solidFill>
              <a:latin typeface="+mj-ea"/>
              <a:ea typeface="+mj-ea"/>
            </a:endParaRPr>
          </a:p>
          <a:p>
            <a:pPr marL="285750" indent="-285750" algn="just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altLang="zh-CN" sz="1600" spc="150" dirty="0">
                <a:solidFill>
                  <a:schemeClr val="dk1"/>
                </a:solidFill>
                <a:latin typeface="+mj-ea"/>
                <a:ea typeface="+mj-ea"/>
              </a:rPr>
              <a:t>05 </a:t>
            </a:r>
            <a:r>
              <a:rPr lang="zh-CN" altLang="zh-CN" sz="1600" spc="150" dirty="0">
                <a:solidFill>
                  <a:schemeClr val="dk1"/>
                </a:solidFill>
                <a:latin typeface="+mj-ea"/>
                <a:ea typeface="+mj-ea"/>
              </a:rPr>
              <a:t>主要研究者简历（</a:t>
            </a:r>
            <a:r>
              <a:rPr lang="zh-CN" altLang="zh-CN" sz="1400" spc="150" dirty="0">
                <a:solidFill>
                  <a:schemeClr val="dk1"/>
                </a:solidFill>
                <a:latin typeface="+mj-ea"/>
                <a:ea typeface="+mj-ea"/>
              </a:rPr>
              <a:t>请下载模板填写</a:t>
            </a:r>
            <a:r>
              <a:rPr lang="zh-CN" altLang="zh-CN" sz="1600" spc="150" dirty="0">
                <a:solidFill>
                  <a:schemeClr val="dk1"/>
                </a:solidFill>
                <a:latin typeface="+mj-ea"/>
                <a:ea typeface="+mj-ea"/>
              </a:rPr>
              <a:t>）</a:t>
            </a:r>
            <a:endParaRPr lang="zh-CN" altLang="zh-CN" sz="1600" spc="150" dirty="0">
              <a:solidFill>
                <a:schemeClr val="dk1"/>
              </a:solidFill>
              <a:latin typeface="+mj-ea"/>
              <a:ea typeface="+mj-ea"/>
            </a:endParaRPr>
          </a:p>
          <a:p>
            <a:pPr marL="285750" indent="-285750" algn="just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1600" spc="150" dirty="0">
                <a:solidFill>
                  <a:schemeClr val="dk1"/>
                </a:solidFill>
                <a:latin typeface="+mj-ea"/>
                <a:ea typeface="+mj-ea"/>
              </a:rPr>
              <a:t>其他：</a:t>
            </a:r>
            <a:r>
              <a:rPr lang="zh-CN" altLang="zh-CN" sz="1600" spc="150" dirty="0">
                <a:solidFill>
                  <a:schemeClr val="dk1"/>
                </a:solidFill>
                <a:latin typeface="+mj-ea"/>
                <a:ea typeface="+mj-ea"/>
              </a:rPr>
              <a:t>组长单位伦理批件</a:t>
            </a:r>
            <a:r>
              <a:rPr lang="en-US" altLang="zh-CN" sz="1600" spc="150" dirty="0">
                <a:solidFill>
                  <a:schemeClr val="dk1"/>
                </a:solidFill>
                <a:latin typeface="+mj-ea"/>
                <a:ea typeface="+mj-ea"/>
              </a:rPr>
              <a:t>  </a:t>
            </a:r>
            <a:r>
              <a:rPr lang="zh-CN" altLang="en-US" sz="1600" b="1" u="sng" spc="150" dirty="0">
                <a:solidFill>
                  <a:srgbClr val="FF0000"/>
                </a:solidFill>
                <a:latin typeface="+mj-ea"/>
                <a:ea typeface="+mj-ea"/>
              </a:rPr>
              <a:t>和</a:t>
            </a:r>
            <a:r>
              <a:rPr lang="en-US" altLang="zh-CN" sz="1600" spc="150" dirty="0">
                <a:solidFill>
                  <a:schemeClr val="dk1"/>
                </a:solidFill>
                <a:latin typeface="+mj-ea"/>
                <a:ea typeface="+mj-ea"/>
              </a:rPr>
              <a:t>   </a:t>
            </a:r>
            <a:r>
              <a:rPr lang="zh-CN" altLang="zh-CN" sz="1600" spc="150" dirty="0">
                <a:solidFill>
                  <a:schemeClr val="dk1"/>
                </a:solidFill>
                <a:latin typeface="+mj-ea"/>
                <a:ea typeface="+mj-ea"/>
              </a:rPr>
              <a:t>组长单位伦理批件中审查通过的</a:t>
            </a:r>
            <a:r>
              <a:rPr lang="zh-CN" altLang="en-US" sz="1600" spc="150" dirty="0">
                <a:solidFill>
                  <a:schemeClr val="dk1"/>
                </a:solidFill>
                <a:latin typeface="+mj-ea"/>
                <a:ea typeface="+mj-ea"/>
              </a:rPr>
              <a:t>最新版本的所有文件，例如研究方案、知情同意书（</a:t>
            </a:r>
            <a:r>
              <a:rPr lang="zh-CN" altLang="en-US" sz="1400" spc="150" dirty="0">
                <a:solidFill>
                  <a:srgbClr val="FF0000"/>
                </a:solidFill>
                <a:latin typeface="+mj-ea"/>
                <a:ea typeface="+mj-ea"/>
              </a:rPr>
              <a:t>只修改研究单位名称、研究者、电话等基本信息，其他内容不变</a:t>
            </a:r>
            <a:r>
              <a:rPr lang="zh-CN" altLang="en-US" sz="1600" spc="150" dirty="0">
                <a:solidFill>
                  <a:schemeClr val="dk1"/>
                </a:solidFill>
                <a:latin typeface="+mj-ea"/>
                <a:ea typeface="+mj-ea"/>
              </a:rPr>
              <a:t>）、病例报告表等等。</a:t>
            </a:r>
            <a:endParaRPr lang="zh-CN" altLang="en-US" sz="1600" spc="150" dirty="0">
              <a:solidFill>
                <a:schemeClr val="dk1"/>
              </a:solidFill>
              <a:latin typeface="+mj-ea"/>
              <a:ea typeface="+mj-ea"/>
            </a:endParaRPr>
          </a:p>
          <a:p>
            <a:pPr indent="0" algn="just">
              <a:lnSpc>
                <a:spcPct val="150000"/>
              </a:lnSpc>
              <a:buFont typeface="Wingdings" panose="05000000000000000000" pitchFamily="2" charset="2"/>
              <a:buNone/>
            </a:pPr>
            <a:r>
              <a:rPr lang="zh-CN" altLang="zh-CN" sz="1600" spc="150" dirty="0">
                <a:solidFill>
                  <a:srgbClr val="FF0000"/>
                </a:solidFill>
                <a:latin typeface="+mj-ea"/>
                <a:ea typeface="+mj-ea"/>
                <a:sym typeface="+mn-ea"/>
              </a:rPr>
              <a:t>★ </a:t>
            </a:r>
            <a:r>
              <a:rPr lang="zh-CN" altLang="zh-CN" sz="1400" spc="150" dirty="0">
                <a:solidFill>
                  <a:srgbClr val="FF0000"/>
                </a:solidFill>
                <a:latin typeface="+mj-ea"/>
                <a:ea typeface="+mj-ea"/>
                <a:sym typeface="+mn-ea"/>
              </a:rPr>
              <a:t>科学性审查意见（签字版）</a:t>
            </a:r>
            <a:r>
              <a:rPr lang="zh-CN" altLang="zh-CN" sz="1400" spc="150" dirty="0">
                <a:solidFill>
                  <a:srgbClr val="FF0000"/>
                </a:solidFill>
                <a:latin typeface="+mj-ea"/>
                <a:ea typeface="+mj-ea"/>
                <a:sym typeface="+mn-ea"/>
              </a:rPr>
              <a:t>（请联系临床研究中心的老师办理，电话87393412）（没有这个文件伦理材料无法受理！）</a:t>
            </a:r>
            <a:r>
              <a:rPr lang="zh-CN" altLang="en-US" sz="1600" dirty="0">
                <a:solidFill>
                  <a:srgbClr val="000000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递交纸质伦理材料至科研部</a:t>
            </a:r>
            <a:r>
              <a:rPr lang="en-US" altLang="zh-CN" sz="1600" dirty="0">
                <a:solidFill>
                  <a:srgbClr val="000000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2</a:t>
            </a:r>
            <a:r>
              <a:rPr lang="zh-CN" altLang="en-US" sz="1600" dirty="0">
                <a:solidFill>
                  <a:srgbClr val="000000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（职工食堂</a:t>
            </a:r>
            <a:r>
              <a:rPr lang="en-US" altLang="zh-CN" sz="1600" dirty="0">
                <a:solidFill>
                  <a:srgbClr val="000000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3</a:t>
            </a:r>
            <a:r>
              <a:rPr lang="zh-CN" altLang="en-US" sz="1600" dirty="0">
                <a:solidFill>
                  <a:srgbClr val="000000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楼），联系电话</a:t>
            </a:r>
            <a:r>
              <a:rPr lang="en-US" altLang="zh-CN" sz="1600" dirty="0">
                <a:solidFill>
                  <a:srgbClr val="000000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028-87393449</a:t>
            </a:r>
            <a:r>
              <a:rPr lang="zh-CN" altLang="en-US" sz="1600" dirty="0">
                <a:solidFill>
                  <a:srgbClr val="000000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。</a:t>
            </a:r>
            <a:endParaRPr lang="zh-CN" altLang="en-US" sz="1600" dirty="0">
              <a:highlight>
                <a:srgbClr val="FFFF00"/>
              </a:highlight>
            </a:endParaRPr>
          </a:p>
          <a:p>
            <a:pPr algn="just">
              <a:lnSpc>
                <a:spcPct val="150000"/>
              </a:lnSpc>
            </a:pPr>
            <a:endParaRPr lang="en-US" altLang="zh-CN" sz="1600" spc="150" dirty="0">
              <a:solidFill>
                <a:schemeClr val="dk1"/>
              </a:solidFill>
              <a:latin typeface="+mj-ea"/>
              <a:ea typeface="+mj-ea"/>
            </a:endParaRPr>
          </a:p>
          <a:p>
            <a:pPr algn="just">
              <a:lnSpc>
                <a:spcPct val="150000"/>
              </a:lnSpc>
            </a:pPr>
            <a:endParaRPr lang="zh-CN" altLang="zh-CN" sz="1600" spc="150" dirty="0">
              <a:solidFill>
                <a:schemeClr val="dk1"/>
              </a:solidFill>
              <a:latin typeface="+mj-ea"/>
              <a:ea typeface="+mj-ea"/>
            </a:endParaRPr>
          </a:p>
        </p:txBody>
      </p:sp>
      <p:sp>
        <p:nvSpPr>
          <p:cNvPr id="6" name="文本框 5"/>
          <p:cNvSpPr txBox="1"/>
          <p:nvPr>
            <p:custDataLst>
              <p:tags r:id="rId1"/>
            </p:custDataLst>
          </p:nvPr>
        </p:nvSpPr>
        <p:spPr>
          <a:xfrm>
            <a:off x="3554140" y="127636"/>
            <a:ext cx="510984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rPr>
              <a:t>自拟课题递交材料清单</a:t>
            </a:r>
            <a:endParaRPr lang="zh-CN" altLang="en-US" sz="3600" b="1" dirty="0">
              <a:solidFill>
                <a:schemeClr val="accen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2629989" y="266004"/>
            <a:ext cx="6738257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200" b="1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rPr>
              <a:t>涉及动物的伦理审查递交材料清单</a:t>
            </a:r>
            <a:endParaRPr lang="zh-CN" altLang="en-US" sz="3200" dirty="0"/>
          </a:p>
        </p:txBody>
      </p:sp>
      <p:sp>
        <p:nvSpPr>
          <p:cNvPr id="5" name="文本框 4"/>
          <p:cNvSpPr txBox="1"/>
          <p:nvPr/>
        </p:nvSpPr>
        <p:spPr>
          <a:xfrm>
            <a:off x="1437913" y="1726811"/>
            <a:ext cx="8257902" cy="23533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spc="150" dirty="0">
                <a:solidFill>
                  <a:srgbClr val="00B0F0"/>
                </a:solidFill>
                <a:latin typeface="+mj-ea"/>
                <a:ea typeface="+mj-ea"/>
              </a:rPr>
              <a:t>（递交材料请双面打印）</a:t>
            </a:r>
            <a:endParaRPr lang="en-US" altLang="zh-CN" sz="1400" spc="150" dirty="0">
              <a:solidFill>
                <a:srgbClr val="00B0F0"/>
              </a:solidFill>
              <a:latin typeface="+mj-ea"/>
              <a:ea typeface="+mj-ea"/>
            </a:endParaRPr>
          </a:p>
          <a:p>
            <a:pPr marL="285750" indent="-285750" algn="just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altLang="zh-CN" sz="1400" spc="150" dirty="0">
                <a:solidFill>
                  <a:schemeClr val="dk1"/>
                </a:solidFill>
                <a:latin typeface="+mj-ea"/>
                <a:ea typeface="+mj-ea"/>
              </a:rPr>
              <a:t>01</a:t>
            </a:r>
            <a:r>
              <a:rPr lang="en-US" altLang="zh-CN" sz="1400" kern="100" dirty="0">
                <a:effectLst/>
                <a:latin typeface="+mj-ea"/>
                <a:ea typeface="+mj-ea"/>
                <a:cs typeface="Times New Roman" panose="02020603050405020304" pitchFamily="18" charset="0"/>
              </a:rPr>
              <a:t> </a:t>
            </a:r>
            <a:r>
              <a:rPr lang="zh-CN" altLang="zh-CN" sz="1400" spc="150" dirty="0">
                <a:solidFill>
                  <a:schemeClr val="dk1"/>
                </a:solidFill>
                <a:latin typeface="+mj-ea"/>
                <a:ea typeface="+mj-ea"/>
              </a:rPr>
              <a:t>伦理审查申请表（请下载模板填写）</a:t>
            </a:r>
            <a:endParaRPr lang="en-US" altLang="zh-CN" sz="1400" spc="150" dirty="0">
              <a:solidFill>
                <a:schemeClr val="dk1"/>
              </a:solidFill>
              <a:latin typeface="+mj-ea"/>
              <a:ea typeface="+mj-ea"/>
            </a:endParaRPr>
          </a:p>
          <a:p>
            <a:pPr marL="285750" indent="-285750" algn="just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altLang="zh-CN" sz="1400" spc="150" dirty="0">
                <a:solidFill>
                  <a:schemeClr val="dk1"/>
                </a:solidFill>
                <a:latin typeface="+mj-ea"/>
                <a:ea typeface="+mj-ea"/>
              </a:rPr>
              <a:t>13 </a:t>
            </a:r>
            <a:r>
              <a:rPr lang="zh-CN" altLang="en-US" sz="1400" spc="150" dirty="0">
                <a:solidFill>
                  <a:schemeClr val="dk1"/>
                </a:solidFill>
                <a:latin typeface="+mj-ea"/>
                <a:ea typeface="+mj-ea"/>
              </a:rPr>
              <a:t>动物伦理</a:t>
            </a:r>
            <a:r>
              <a:rPr lang="zh-CN" altLang="zh-CN" sz="1400" spc="150" dirty="0">
                <a:solidFill>
                  <a:schemeClr val="dk1"/>
                </a:solidFill>
                <a:latin typeface="+mj-ea"/>
                <a:ea typeface="+mj-ea"/>
              </a:rPr>
              <a:t>研究方案</a:t>
            </a:r>
            <a:r>
              <a:rPr lang="zh-CN" altLang="en-US" sz="1400" spc="150" dirty="0">
                <a:solidFill>
                  <a:schemeClr val="dk1"/>
                </a:solidFill>
                <a:latin typeface="+mj-ea"/>
                <a:ea typeface="+mj-ea"/>
              </a:rPr>
              <a:t>（</a:t>
            </a:r>
            <a:r>
              <a:rPr lang="zh-CN" altLang="zh-CN" sz="1400" spc="150" dirty="0">
                <a:solidFill>
                  <a:schemeClr val="dk1"/>
                </a:solidFill>
                <a:latin typeface="+mj-ea"/>
                <a:ea typeface="+mj-ea"/>
              </a:rPr>
              <a:t>请下载模板填写</a:t>
            </a:r>
            <a:r>
              <a:rPr lang="zh-CN" altLang="en-US" sz="1400" spc="150" dirty="0">
                <a:solidFill>
                  <a:schemeClr val="dk1"/>
                </a:solidFill>
                <a:latin typeface="+mj-ea"/>
                <a:ea typeface="+mj-ea"/>
              </a:rPr>
              <a:t>）</a:t>
            </a:r>
            <a:endParaRPr lang="zh-CN" altLang="zh-CN" sz="1400" spc="150" dirty="0">
              <a:solidFill>
                <a:schemeClr val="dk1"/>
              </a:solidFill>
              <a:latin typeface="+mj-ea"/>
              <a:ea typeface="+mj-ea"/>
            </a:endParaRPr>
          </a:p>
          <a:p>
            <a:pPr marL="285750" indent="-285750" algn="just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altLang="zh-CN" sz="1400" spc="150" dirty="0">
                <a:solidFill>
                  <a:schemeClr val="dk1"/>
                </a:solidFill>
                <a:latin typeface="+mj-ea"/>
                <a:ea typeface="+mj-ea"/>
              </a:rPr>
              <a:t>05 </a:t>
            </a:r>
            <a:r>
              <a:rPr lang="zh-CN" altLang="zh-CN" sz="1400" spc="150" dirty="0">
                <a:solidFill>
                  <a:schemeClr val="dk1"/>
                </a:solidFill>
                <a:latin typeface="+mj-ea"/>
                <a:ea typeface="+mj-ea"/>
              </a:rPr>
              <a:t>主要研究者简历（请下载模板填写）</a:t>
            </a:r>
            <a:endParaRPr lang="zh-CN" altLang="zh-CN" sz="1400" spc="150" dirty="0">
              <a:solidFill>
                <a:schemeClr val="dk1"/>
              </a:solidFill>
              <a:latin typeface="+mj-ea"/>
              <a:ea typeface="+mj-ea"/>
            </a:endParaRPr>
          </a:p>
          <a:p>
            <a:pPr algn="just">
              <a:lnSpc>
                <a:spcPct val="150000"/>
              </a:lnSpc>
            </a:pPr>
            <a:endParaRPr lang="en-US" altLang="zh-CN" sz="1400" spc="150" dirty="0">
              <a:solidFill>
                <a:schemeClr val="dk1"/>
              </a:solidFill>
              <a:latin typeface="+mj-ea"/>
              <a:ea typeface="+mj-ea"/>
            </a:endParaRPr>
          </a:p>
          <a:p>
            <a:pPr algn="just">
              <a:lnSpc>
                <a:spcPct val="150000"/>
              </a:lnSpc>
            </a:pPr>
            <a:endParaRPr lang="en-US" altLang="zh-CN" sz="1400" spc="150" dirty="0">
              <a:solidFill>
                <a:schemeClr val="dk1"/>
              </a:solidFill>
              <a:latin typeface="+mj-ea"/>
              <a:ea typeface="+mj-ea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递交纸质伦理材料至科研部</a:t>
            </a:r>
            <a:r>
              <a:rPr lang="en-US" altLang="zh-CN" sz="1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2</a:t>
            </a:r>
            <a:r>
              <a:rPr lang="zh-CN" altLang="en-US" sz="1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（职工食堂</a:t>
            </a:r>
            <a:r>
              <a:rPr lang="en-US" altLang="zh-CN" sz="1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3</a:t>
            </a:r>
            <a:r>
              <a:rPr lang="zh-CN" altLang="en-US" sz="1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楼），联系电话</a:t>
            </a:r>
            <a:r>
              <a:rPr lang="en-US" altLang="zh-CN" sz="1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028-87393449</a:t>
            </a:r>
            <a:r>
              <a:rPr lang="zh-CN" altLang="en-US" sz="1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。</a:t>
            </a:r>
            <a:endParaRPr lang="zh-CN" altLang="en-US" sz="140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2586446" y="242054"/>
            <a:ext cx="6564085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200" dirty="0"/>
              <a:t>复审、修正案等审查递交材料清单</a:t>
            </a:r>
            <a:endParaRPr lang="zh-CN" altLang="en-US" sz="3200" dirty="0"/>
          </a:p>
        </p:txBody>
      </p:sp>
      <p:sp>
        <p:nvSpPr>
          <p:cNvPr id="5" name="文本框 4"/>
          <p:cNvSpPr txBox="1"/>
          <p:nvPr/>
        </p:nvSpPr>
        <p:spPr>
          <a:xfrm>
            <a:off x="1417320" y="1448276"/>
            <a:ext cx="8884920" cy="54927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600" spc="150" dirty="0">
                <a:solidFill>
                  <a:srgbClr val="00B0F0"/>
                </a:solidFill>
                <a:latin typeface="+mj-ea"/>
                <a:ea typeface="+mj-ea"/>
              </a:rPr>
              <a:t>复审申请（</a:t>
            </a:r>
            <a:r>
              <a:rPr lang="zh-CN" altLang="en-US" sz="1400" spc="150" dirty="0">
                <a:solidFill>
                  <a:srgbClr val="FF0000"/>
                </a:solidFill>
                <a:latin typeface="+mj-ea"/>
                <a:ea typeface="+mj-ea"/>
              </a:rPr>
              <a:t>初始审查未通过，委员提出修改意见，请研究者递交复审申请</a:t>
            </a:r>
            <a:r>
              <a:rPr lang="zh-CN" altLang="en-US" sz="1600" spc="150" dirty="0">
                <a:solidFill>
                  <a:srgbClr val="00B0F0"/>
                </a:solidFill>
                <a:latin typeface="+mj-ea"/>
                <a:ea typeface="+mj-ea"/>
              </a:rPr>
              <a:t>）（递交材料请双面打印）</a:t>
            </a:r>
            <a:endParaRPr lang="en-US" altLang="zh-CN" sz="1600" spc="150" dirty="0">
              <a:solidFill>
                <a:srgbClr val="00B0F0"/>
              </a:solidFill>
              <a:latin typeface="+mj-ea"/>
              <a:ea typeface="+mj-ea"/>
            </a:endParaRPr>
          </a:p>
          <a:p>
            <a:pPr marL="285750" indent="-285750" algn="just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altLang="zh-CN" sz="1600" spc="150" dirty="0">
                <a:solidFill>
                  <a:schemeClr val="dk1"/>
                </a:solidFill>
                <a:latin typeface="+mj-ea"/>
                <a:ea typeface="+mj-ea"/>
              </a:rPr>
              <a:t>06</a:t>
            </a:r>
            <a:r>
              <a:rPr lang="en-US" altLang="zh-CN" sz="1600" kern="100" dirty="0">
                <a:effectLst/>
                <a:latin typeface="+mj-ea"/>
                <a:ea typeface="+mj-ea"/>
                <a:cs typeface="Times New Roman" panose="02020603050405020304" pitchFamily="18" charset="0"/>
              </a:rPr>
              <a:t> </a:t>
            </a:r>
            <a:r>
              <a:rPr lang="zh-CN" altLang="en-US" sz="1600" spc="150" dirty="0">
                <a:solidFill>
                  <a:schemeClr val="dk1"/>
                </a:solidFill>
                <a:latin typeface="+mj-ea"/>
                <a:ea typeface="+mj-ea"/>
              </a:rPr>
              <a:t>复审申请函</a:t>
            </a:r>
            <a:r>
              <a:rPr lang="zh-CN" altLang="zh-CN" sz="1600" spc="150" dirty="0">
                <a:solidFill>
                  <a:schemeClr val="dk1"/>
                </a:solidFill>
                <a:latin typeface="+mj-ea"/>
                <a:ea typeface="+mj-ea"/>
              </a:rPr>
              <a:t>（</a:t>
            </a:r>
            <a:r>
              <a:rPr lang="zh-CN" altLang="zh-CN" sz="1400" spc="150" dirty="0">
                <a:solidFill>
                  <a:schemeClr val="dk1"/>
                </a:solidFill>
                <a:latin typeface="+mj-ea"/>
                <a:ea typeface="+mj-ea"/>
              </a:rPr>
              <a:t>请下载模板填写</a:t>
            </a:r>
            <a:r>
              <a:rPr lang="zh-CN" altLang="zh-CN" sz="1600" spc="150" dirty="0">
                <a:solidFill>
                  <a:schemeClr val="dk1"/>
                </a:solidFill>
                <a:latin typeface="+mj-ea"/>
                <a:ea typeface="+mj-ea"/>
              </a:rPr>
              <a:t>）</a:t>
            </a:r>
            <a:endParaRPr lang="en-US" altLang="zh-CN" sz="1600" spc="150" dirty="0">
              <a:solidFill>
                <a:schemeClr val="dk1"/>
              </a:solidFill>
              <a:latin typeface="+mj-ea"/>
              <a:ea typeface="+mj-ea"/>
            </a:endParaRPr>
          </a:p>
          <a:p>
            <a:pPr marL="285750" indent="-285750" algn="just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1600" spc="150" dirty="0">
                <a:solidFill>
                  <a:schemeClr val="dk1"/>
                </a:solidFill>
                <a:latin typeface="+mj-ea"/>
                <a:ea typeface="+mj-ea"/>
              </a:rPr>
              <a:t>伦理初审意见复印件</a:t>
            </a:r>
            <a:endParaRPr lang="en-US" altLang="zh-CN" sz="1600" spc="150" dirty="0">
              <a:solidFill>
                <a:schemeClr val="dk1"/>
              </a:solidFill>
              <a:latin typeface="+mj-ea"/>
              <a:ea typeface="+mj-ea"/>
            </a:endParaRPr>
          </a:p>
          <a:p>
            <a:pPr marL="285750" indent="-285750" algn="just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1600" spc="150" dirty="0">
                <a:solidFill>
                  <a:schemeClr val="dk1"/>
                </a:solidFill>
                <a:latin typeface="+mj-ea"/>
                <a:ea typeface="+mj-ea"/>
              </a:rPr>
              <a:t>其他：根据伦理会委员意见修改的文件，例如修正的研究方案、修正的知情同意书等。</a:t>
            </a:r>
            <a:r>
              <a:rPr lang="zh-CN" altLang="en-US" sz="1400" spc="150" dirty="0">
                <a:solidFill>
                  <a:srgbClr val="FF0000"/>
                </a:solidFill>
                <a:latin typeface="+mj-ea"/>
                <a:ea typeface="+mj-ea"/>
              </a:rPr>
              <a:t>注意：</a:t>
            </a:r>
            <a:r>
              <a:rPr lang="en-US" altLang="zh-CN" sz="1400" spc="150" dirty="0">
                <a:solidFill>
                  <a:srgbClr val="FF0000"/>
                </a:solidFill>
                <a:latin typeface="+mj-ea"/>
                <a:ea typeface="+mj-ea"/>
              </a:rPr>
              <a:t>1</a:t>
            </a:r>
            <a:r>
              <a:rPr lang="zh-CN" altLang="en-US" sz="1400" spc="150" dirty="0">
                <a:solidFill>
                  <a:srgbClr val="FF0000"/>
                </a:solidFill>
                <a:latin typeface="+mj-ea"/>
                <a:ea typeface="+mj-ea"/>
              </a:rPr>
              <a:t>、请务必递交有修订痕迹的版本。</a:t>
            </a:r>
            <a:r>
              <a:rPr lang="en-US" altLang="zh-CN" sz="1400" spc="150" dirty="0">
                <a:solidFill>
                  <a:srgbClr val="FF0000"/>
                </a:solidFill>
                <a:latin typeface="+mj-ea"/>
                <a:ea typeface="+mj-ea"/>
              </a:rPr>
              <a:t>2</a:t>
            </a:r>
            <a:r>
              <a:rPr lang="zh-CN" altLang="en-US" sz="1400" spc="150" dirty="0">
                <a:solidFill>
                  <a:srgbClr val="FF0000"/>
                </a:solidFill>
                <a:latin typeface="+mj-ea"/>
                <a:ea typeface="+mj-ea"/>
              </a:rPr>
              <a:t>、版本号、版本日期，需要变更。</a:t>
            </a:r>
            <a:endParaRPr lang="en-US" altLang="zh-CN" sz="1400" spc="150" dirty="0">
              <a:solidFill>
                <a:srgbClr val="FF0000"/>
              </a:solidFill>
              <a:latin typeface="+mj-ea"/>
              <a:ea typeface="+mj-ea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1400" spc="150" dirty="0">
                <a:solidFill>
                  <a:srgbClr val="FF0000"/>
                </a:solidFill>
                <a:latin typeface="+mj-ea"/>
                <a:ea typeface="+mj-ea"/>
              </a:rPr>
              <a:t>        </a:t>
            </a:r>
            <a:endParaRPr lang="en-US" altLang="zh-CN" sz="1400" spc="150" dirty="0">
              <a:solidFill>
                <a:srgbClr val="FF0000"/>
              </a:solidFill>
              <a:latin typeface="+mj-ea"/>
              <a:ea typeface="+mj-ea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600" spc="150" dirty="0">
                <a:solidFill>
                  <a:srgbClr val="00B0F0"/>
                </a:solidFill>
                <a:latin typeface="+mj-ea"/>
                <a:ea typeface="+mj-ea"/>
              </a:rPr>
              <a:t>修正案审查申请（</a:t>
            </a:r>
            <a:r>
              <a:rPr lang="zh-CN" altLang="en-US" sz="1400" spc="150" dirty="0">
                <a:solidFill>
                  <a:srgbClr val="FF0000"/>
                </a:solidFill>
                <a:latin typeface="+mj-ea"/>
                <a:ea typeface="+mj-ea"/>
              </a:rPr>
              <a:t>伦理批件已经拿到，研究过程中方案、知情同意书等文件需要修订，请研究者递交修正案审查申请</a:t>
            </a:r>
            <a:r>
              <a:rPr lang="zh-CN" altLang="en-US" sz="1600" spc="150" dirty="0">
                <a:solidFill>
                  <a:srgbClr val="00B0F0"/>
                </a:solidFill>
                <a:latin typeface="+mj-ea"/>
                <a:ea typeface="+mj-ea"/>
              </a:rPr>
              <a:t>）（递交材料请双面打印）</a:t>
            </a:r>
            <a:endParaRPr lang="en-US" altLang="zh-CN" sz="1600" spc="150" dirty="0">
              <a:solidFill>
                <a:srgbClr val="00B0F0"/>
              </a:solidFill>
              <a:latin typeface="+mj-ea"/>
              <a:ea typeface="+mj-ea"/>
            </a:endParaRPr>
          </a:p>
          <a:p>
            <a:pPr marL="285750" indent="-285750" algn="just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altLang="zh-CN" sz="1600" spc="150" dirty="0">
                <a:solidFill>
                  <a:schemeClr val="dk1"/>
                </a:solidFill>
                <a:latin typeface="+mj-ea"/>
                <a:ea typeface="+mj-ea"/>
              </a:rPr>
              <a:t>07</a:t>
            </a:r>
            <a:r>
              <a:rPr lang="en-US" altLang="zh-CN" sz="1600" kern="100" dirty="0">
                <a:effectLst/>
                <a:latin typeface="+mj-ea"/>
                <a:ea typeface="+mj-ea"/>
                <a:cs typeface="Times New Roman" panose="02020603050405020304" pitchFamily="18" charset="0"/>
              </a:rPr>
              <a:t> </a:t>
            </a:r>
            <a:r>
              <a:rPr lang="zh-CN" altLang="en-US" sz="1600" spc="150" dirty="0">
                <a:solidFill>
                  <a:schemeClr val="dk1"/>
                </a:solidFill>
                <a:latin typeface="+mj-ea"/>
                <a:ea typeface="+mj-ea"/>
              </a:rPr>
              <a:t>修正案审查</a:t>
            </a:r>
            <a:r>
              <a:rPr lang="zh-CN" altLang="zh-CN" sz="1600" spc="150" dirty="0">
                <a:solidFill>
                  <a:schemeClr val="dk1"/>
                </a:solidFill>
                <a:latin typeface="+mj-ea"/>
                <a:ea typeface="+mj-ea"/>
              </a:rPr>
              <a:t>申请表（</a:t>
            </a:r>
            <a:r>
              <a:rPr lang="zh-CN" altLang="zh-CN" sz="1400" spc="150" dirty="0">
                <a:solidFill>
                  <a:schemeClr val="dk1"/>
                </a:solidFill>
                <a:latin typeface="+mj-ea"/>
                <a:ea typeface="+mj-ea"/>
              </a:rPr>
              <a:t>请下载模板填写</a:t>
            </a:r>
            <a:r>
              <a:rPr lang="zh-CN" altLang="zh-CN" sz="1600" spc="150" dirty="0">
                <a:solidFill>
                  <a:schemeClr val="dk1"/>
                </a:solidFill>
                <a:latin typeface="+mj-ea"/>
                <a:ea typeface="+mj-ea"/>
              </a:rPr>
              <a:t>）</a:t>
            </a:r>
            <a:endParaRPr lang="en-US" altLang="zh-CN" sz="1600" spc="150" dirty="0">
              <a:solidFill>
                <a:schemeClr val="dk1"/>
              </a:solidFill>
              <a:latin typeface="+mj-ea"/>
              <a:ea typeface="+mj-ea"/>
            </a:endParaRPr>
          </a:p>
          <a:p>
            <a:pPr marL="285750" indent="-285750" algn="just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1600" spc="150" dirty="0">
                <a:solidFill>
                  <a:schemeClr val="dk1"/>
                </a:solidFill>
                <a:latin typeface="+mj-ea"/>
                <a:ea typeface="+mj-ea"/>
              </a:rPr>
              <a:t>伦理审查通过的最新的伦理批件复印件</a:t>
            </a:r>
            <a:endParaRPr lang="en-US" altLang="zh-CN" sz="1600" spc="150" dirty="0">
              <a:solidFill>
                <a:schemeClr val="dk1"/>
              </a:solidFill>
              <a:latin typeface="+mj-ea"/>
              <a:ea typeface="+mj-ea"/>
            </a:endParaRPr>
          </a:p>
          <a:p>
            <a:pPr marL="285750" indent="-285750" algn="just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1600" spc="150" dirty="0">
                <a:solidFill>
                  <a:schemeClr val="dk1"/>
                </a:solidFill>
                <a:latin typeface="+mj-ea"/>
                <a:ea typeface="+mj-ea"/>
              </a:rPr>
              <a:t>其他：</a:t>
            </a:r>
            <a:r>
              <a:rPr lang="zh-CN" altLang="en-US" sz="1600" spc="150" dirty="0">
                <a:latin typeface="+mj-ea"/>
                <a:ea typeface="+mj-ea"/>
              </a:rPr>
              <a:t>递交</a:t>
            </a:r>
            <a:r>
              <a:rPr lang="zh-CN" altLang="en-US" sz="1600" spc="150" dirty="0">
                <a:solidFill>
                  <a:schemeClr val="dk1"/>
                </a:solidFill>
                <a:latin typeface="+mj-ea"/>
                <a:ea typeface="+mj-ea"/>
              </a:rPr>
              <a:t>本次拟修改的文件。</a:t>
            </a:r>
            <a:endParaRPr lang="en-US" altLang="zh-CN" sz="1600" spc="150" dirty="0">
              <a:solidFill>
                <a:schemeClr val="dk1"/>
              </a:solidFill>
              <a:latin typeface="+mj-ea"/>
              <a:ea typeface="+mj-ea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400" spc="150" dirty="0">
                <a:solidFill>
                  <a:srgbClr val="FF0000"/>
                </a:solidFill>
                <a:latin typeface="+mj-ea"/>
                <a:ea typeface="+mj-ea"/>
              </a:rPr>
              <a:t>注意：请务必递交有修订痕迹的版本。</a:t>
            </a:r>
            <a:endParaRPr lang="en-US" altLang="zh-CN" sz="1400" spc="150" dirty="0">
              <a:solidFill>
                <a:srgbClr val="FF0000"/>
              </a:solidFill>
              <a:latin typeface="+mj-ea"/>
              <a:ea typeface="+mj-ea"/>
            </a:endParaRPr>
          </a:p>
          <a:p>
            <a:pPr algn="just">
              <a:lnSpc>
                <a:spcPct val="150000"/>
              </a:lnSpc>
            </a:pPr>
            <a:endParaRPr lang="en-US" altLang="zh-CN" sz="1600" spc="150" dirty="0">
              <a:solidFill>
                <a:schemeClr val="dk1"/>
              </a:solidFill>
              <a:latin typeface="+mj-ea"/>
              <a:ea typeface="+mj-ea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6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递交纸质伦理材料至科研部</a:t>
            </a:r>
            <a:r>
              <a:rPr lang="en-US" altLang="zh-CN" sz="16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2</a:t>
            </a:r>
            <a:r>
              <a:rPr lang="zh-CN" altLang="en-US" sz="16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（职工食堂</a:t>
            </a:r>
            <a:r>
              <a:rPr lang="en-US" altLang="zh-CN" sz="16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3</a:t>
            </a:r>
            <a:r>
              <a:rPr lang="zh-CN" altLang="en-US" sz="16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楼），联系电话</a:t>
            </a:r>
            <a:r>
              <a:rPr lang="en-US" altLang="zh-CN" sz="16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028-87393449</a:t>
            </a:r>
            <a:r>
              <a:rPr lang="zh-CN" altLang="en-US" sz="16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。</a:t>
            </a:r>
            <a:endParaRPr lang="zh-CN" altLang="en-US" sz="1600" dirty="0"/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u"/>
  <p:tag name="KSO_WM_UNIT_TYPE" val="i"/>
  <p:tag name="KSO_WM_UNIT_INDEX" val="1"/>
  <p:tag name="KSO_WM_UNIT_ID" val="chip20204533_2*i*1"/>
  <p:tag name="KSO_WM_TEMPLATE_CATEGORY" val="chip"/>
  <p:tag name="KSO_WM_TEMPLATE_INDEX" val="20204533"/>
  <p:tag name="KSO_WM_UNIT_LAYERLEVEL" val="1"/>
  <p:tag name="KSO_WM_TAG_VERSION" val="1.0"/>
  <p:tag name="KSO_WM_BEAUTIFY_FLAG" val="#wm#"/>
  <p:tag name="KSO_WM_CHIP_GROUPID" val="5f72ebb8e9a9ac260a3f6cd0"/>
  <p:tag name="KSO_WM_CHIP_XID" val="5f72ebb8e9a9ac260a3f6cd2"/>
  <p:tag name="KSO_WM_UNIT_DEC_AREA_ID" val="f5a68a38c6e84384adfb186d65268cb8"/>
  <p:tag name="KSO_WM_UNIT_DECORATE_INFO" val=""/>
  <p:tag name="KSO_WM_UNIT_SM_LIMIT_TYPE" val=""/>
  <p:tag name="KSO_WM_CHIP_FILLAREA_FILL_RULE" val="{&quot;fill_align&quot;:&quot;lm&quot;,&quot;fill_effect&quot;:[],&quot;fill_mode&quot;:&quot;adaptive&quot;,&quot;sacle_strategy&quot;:&quot;stretch&quot;}"/>
  <p:tag name="KSO_WM_ASSEMBLE_CHIP_INDEX" val="e4e9dc95c1fe47faa868eed716d28649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t"/>
  <p:tag name="KSO_WM_UNIT_TYPE" val="i"/>
  <p:tag name="KSO_WM_UNIT_INDEX" val="1"/>
  <p:tag name="KSO_WM_UNIT_ID" val="chip20204533_3*i*1"/>
  <p:tag name="KSO_WM_TEMPLATE_CATEGORY" val="chip"/>
  <p:tag name="KSO_WM_TEMPLATE_INDEX" val="20204533"/>
  <p:tag name="KSO_WM_UNIT_LAYERLEVEL" val="1"/>
  <p:tag name="KSO_WM_TAG_VERSION" val="1.0"/>
  <p:tag name="KSO_WM_BEAUTIFY_FLAG" val="#wm#"/>
  <p:tag name="KSO_WM_CHIP_GROUPID" val="5f72ebb8e9a9ac260a3f6cd0"/>
  <p:tag name="KSO_WM_CHIP_XID" val="5f72ebb8e9a9ac260a3f6cd3"/>
  <p:tag name="KSO_WM_UNIT_DEC_AREA_ID" val="f8e18ae05305467aa1cc3c55d4bfd910"/>
  <p:tag name="KSO_WM_UNIT_DECORATE_INFO" val=""/>
  <p:tag name="KSO_WM_UNIT_SM_LIMIT_TYPE" val=""/>
  <p:tag name="KSO_WM_CHIP_FILLAREA_FILL_RULE" val="{&quot;fill_align&quot;:&quot;cm&quot;,&quot;fill_effect&quot;:[],&quot;fill_mode&quot;:&quot;full&quot;,&quot;sacle_strategy&quot;:&quot;stretch&quot;}"/>
  <p:tag name="KSO_WM_ASSEMBLE_CHIP_INDEX" val="815528bc09244ef58803b25a67b73135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t"/>
  <p:tag name="KSO_WM_UNIT_TYPE" val="i"/>
  <p:tag name="KSO_WM_UNIT_INDEX" val="1"/>
  <p:tag name="KSO_WM_UNIT_ID" val="chip20204533_3*i*1"/>
  <p:tag name="KSO_WM_TEMPLATE_CATEGORY" val="chip"/>
  <p:tag name="KSO_WM_TEMPLATE_INDEX" val="20204533"/>
  <p:tag name="KSO_WM_UNIT_LAYERLEVEL" val="1"/>
  <p:tag name="KSO_WM_TAG_VERSION" val="1.0"/>
  <p:tag name="KSO_WM_BEAUTIFY_FLAG" val="#wm#"/>
  <p:tag name="KSO_WM_CHIP_GROUPID" val="5f72ebb8e9a9ac260a3f6cd0"/>
  <p:tag name="KSO_WM_CHIP_XID" val="5f72ebb8e9a9ac260a3f6cd3"/>
  <p:tag name="KSO_WM_UNIT_DEC_AREA_ID" val="f50feaedd5324ec0826cd7660927dfc4"/>
  <p:tag name="KSO_WM_UNIT_DECORATE_INFO" val=""/>
  <p:tag name="KSO_WM_UNIT_SM_LIMIT_TYPE" val=""/>
  <p:tag name="KSO_WM_CHIP_FILLAREA_FILL_RULE" val="{&quot;fill_align&quot;:&quot;cm&quot;,&quot;fill_effect&quot;:[],&quot;fill_mode&quot;:&quot;full&quot;,&quot;sacle_strategy&quot;:&quot;stretch&quot;}"/>
  <p:tag name="KSO_WM_ASSEMBLE_CHIP_INDEX" val="a494c07e8cf7473995d6396a461d6916"/>
</p:tagLst>
</file>

<file path=ppt/tags/tag21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9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04533_1*a*1"/>
  <p:tag name="KSO_WM_TEMPLATE_CATEGORY" val="custom"/>
  <p:tag name="KSO_WM_TEMPLATE_INDEX" val="20204533"/>
  <p:tag name="KSO_WM_UNIT_LAYERLEVEL" val="1"/>
  <p:tag name="KSO_WM_TAG_VERSION" val="1.0"/>
  <p:tag name="KSO_WM_BEAUTIFY_FLAG" val="#wm#"/>
  <p:tag name="KSO_WM_UNIT_PRESET_TEXT" val="单击此处添加大标题内容"/>
  <p:tag name="KSO_WM_UNIT_DEFAULT_FONT" val="24;32;2"/>
  <p:tag name="KSO_WM_UNIT_BLOCK" val="0"/>
  <p:tag name="KSO_WM_UNIT_DEC_AREA_ID" val="bc5920a156fd4a1899b9deb953851917"/>
  <p:tag name="KSO_WM_CHIP_GROUPID" val="5ebe41950ac41c4a0a525618"/>
  <p:tag name="KSO_WM_CHIP_XID" val="5ebe41950ac41c4a0a525619"/>
  <p:tag name="KSO_WM_CHIP_FILLAREA_FILL_RULE" val="{&quot;fill_align&quot;:&quot;cm&quot;,&quot;fill_mode&quot;:&quot;adaptive&quot;,&quot;sacle_strategy&quot;:&quot;smart&quot;}"/>
  <p:tag name="KSO_WM_ASSEMBLE_CHIP_INDEX" val="27044a9812c04773b4768d50630a56bf"/>
  <p:tag name="KSO_WM_UNIT_TEXT_FILL_FORE_SCHEMECOLOR_INDEX_BRIGHTNESS" val="0.15"/>
  <p:tag name="KSO_WM_UNIT_TEXT_FILL_FORE_SCHEMECOLOR_INDEX" val="13"/>
  <p:tag name="KSO_WM_UNIT_TEXT_FILL_TYPE" val="1"/>
  <p:tag name="KSO_WM_TEMPLATE_ASSEMBLE_XID" val="5f7324950ff15d9a40f7e318"/>
  <p:tag name="KSO_WM_TEMPLATE_ASSEMBLE_GROUPID" val="5f72ebb8e9a9ac260a3f6cd0"/>
</p:tagLst>
</file>

<file path=ppt/tags/tag22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65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4533_1*b*1"/>
  <p:tag name="KSO_WM_TEMPLATE_CATEGORY" val="custom"/>
  <p:tag name="KSO_WM_TEMPLATE_INDEX" val="20204533"/>
  <p:tag name="KSO_WM_UNIT_LAYERLEVEL" val="1"/>
  <p:tag name="KSO_WM_TAG_VERSION" val="1.0"/>
  <p:tag name="KSO_WM_BEAUTIFY_FLAG" val="#wm#"/>
  <p:tag name="KSO_WM_UNIT_PRESET_TEXT" val="单击此处输入你的正文，文字是您思想的提炼，为了最终演示发布的良好效果。"/>
  <p:tag name="KSO_WM_UNIT_DEFAULT_FONT" val="14;16;2"/>
  <p:tag name="KSO_WM_UNIT_BLOCK" val="0"/>
  <p:tag name="KSO_WM_UNIT_DEC_AREA_ID" val="f3dede54b72949c792cab591a00a85e6"/>
  <p:tag name="KSO_WM_CHIP_GROUPID" val="5ebe41950ac41c4a0a525618"/>
  <p:tag name="KSO_WM_CHIP_XID" val="5ebe41950ac41c4a0a525619"/>
  <p:tag name="KSO_WM_CHIP_FILLAREA_FILL_RULE" val="{&quot;fill_align&quot;:&quot;cm&quot;,&quot;fill_mode&quot;:&quot;adaptive&quot;,&quot;sacle_strategy&quot;:&quot;smart&quot;}"/>
  <p:tag name="KSO_WM_ASSEMBLE_CHIP_INDEX" val="27044a9812c04773b4768d50630a56bf"/>
  <p:tag name="KSO_WM_UNIT_TEXT_FILL_FORE_SCHEMECOLOR_INDEX_BRIGHTNESS" val="0.35"/>
  <p:tag name="KSO_WM_UNIT_TEXT_FILL_FORE_SCHEMECOLOR_INDEX" val="13"/>
  <p:tag name="KSO_WM_UNIT_TEXT_FILL_TYPE" val="1"/>
  <p:tag name="KSO_WM_TEMPLATE_ASSEMBLE_XID" val="5f7324950ff15d9a40f7e318"/>
  <p:tag name="KSO_WM_TEMPLATE_ASSEMBLE_GROUPID" val="5f72ebb8e9a9ac260a3f6cd0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BEAUTIFY_FLAG" val=""/>
</p:tagLst>
</file>

<file path=ppt/tags/tag29.xml><?xml version="1.0" encoding="utf-8"?>
<p:tagLst xmlns:p="http://schemas.openxmlformats.org/presentationml/2006/main">
  <p:tag name="KSO_WM_BEAUTIFY_FLAG" val="#wm#"/>
  <p:tag name="KSO_WM_TEMPLATE_CATEGORY" val="custom"/>
  <p:tag name="KSO_WM_TEMPLATE_INDEX" val="20204533"/>
</p:tagLst>
</file>

<file path=ppt/tags/tag3.xml><?xml version="1.0" encoding="utf-8"?>
<p:tagLst xmlns:p="http://schemas.openxmlformats.org/presentationml/2006/main">
  <p:tag name="KSO_WM_BEAUTIFY_FLAG" val=""/>
</p:tagLst>
</file>

<file path=ppt/tags/tag30.xml><?xml version="1.0" encoding="utf-8"?>
<p:tagLst xmlns:p="http://schemas.openxmlformats.org/presentationml/2006/main">
  <p:tag name="KSO_WM_BEAUTIFY_FLAG" val=""/>
</p:tagLst>
</file>

<file path=ppt/tags/tag31.xml><?xml version="1.0" encoding="utf-8"?>
<p:tagLst xmlns:p="http://schemas.openxmlformats.org/presentationml/2006/main">
  <p:tag name="KSO_WM_UNIT_ISCONTENTSTITLE" val="0"/>
  <p:tag name="KSO_WM_UNIT_ISNUMDGMTITLE" val="0"/>
  <p:tag name="KSO_WM_UNIT_PRESET_TEXT" val="添加标题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1_1"/>
  <p:tag name="KSO_WM_UNIT_ID" val="diagram20228106_3*l_h_a*1_1_1"/>
  <p:tag name="KSO_WM_TEMPLATE_CATEGORY" val="diagram"/>
  <p:tag name="KSO_WM_TEMPLATE_INDEX" val="20228106"/>
  <p:tag name="KSO_WM_UNIT_LAYERLEVEL" val="1_1_1"/>
  <p:tag name="KSO_WM_TAG_VERSION" val="1.0"/>
  <p:tag name="KSO_WM_BEAUTIFY_FLAG" val="#wm#"/>
  <p:tag name="KSO_WM_UNIT_VALUE" val="5"/>
  <p:tag name="KSO_WM_UNIT_TEXT_FILL_FORE_SCHEMECOLOR_INDEX" val="5"/>
  <p:tag name="KSO_WM_UNIT_TEXT_FILL_TYPE" val="1"/>
</p:tagLst>
</file>

<file path=ppt/tags/tag32.xml><?xml version="1.0" encoding="utf-8"?>
<p:tagLst xmlns:p="http://schemas.openxmlformats.org/presentationml/2006/main">
  <p:tag name="KSO_WM_UNIT_SUBTYPE" val="a"/>
  <p:tag name="KSO_WM_UNIT_PRESET_TEXT" val="单击此处输入你的正文，文字是您思想的提炼，为了最终演示发布的良好效果，请尽量言简意赅的阐述观点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diagram20228106_3*l_h_f*1_1_1"/>
  <p:tag name="KSO_WM_TEMPLATE_CATEGORY" val="diagram"/>
  <p:tag name="KSO_WM_TEMPLATE_INDEX" val="20228106"/>
  <p:tag name="KSO_WM_UNIT_LAYERLEVEL" val="1_1_1"/>
  <p:tag name="KSO_WM_TAG_VERSION" val="1.0"/>
  <p:tag name="KSO_WM_BEAUTIFY_FLAG" val="#wm#"/>
  <p:tag name="KSO_WM_UNIT_VALUE" val="60"/>
  <p:tag name="KSO_WM_UNIT_TEXT_FILL_FORE_SCHEMECOLOR_INDEX" val="13"/>
  <p:tag name="KSO_WM_UNIT_TEXT_FILL_TYPE" val="1"/>
</p:tagLst>
</file>

<file path=ppt/tags/tag33.xml><?xml version="1.0" encoding="utf-8"?>
<p:tagLst xmlns:p="http://schemas.openxmlformats.org/presentationml/2006/main">
  <p:tag name="KSO_WM_UNIT_ISCONTENTSTITLE" val="0"/>
  <p:tag name="KSO_WM_UNIT_ISNUMDGMTITLE" val="0"/>
  <p:tag name="KSO_WM_UNIT_PRESET_TEXT" val="添加标题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2_1"/>
  <p:tag name="KSO_WM_UNIT_ID" val="diagram20228106_3*l_h_a*1_2_1"/>
  <p:tag name="KSO_WM_TEMPLATE_CATEGORY" val="diagram"/>
  <p:tag name="KSO_WM_TEMPLATE_INDEX" val="20228106"/>
  <p:tag name="KSO_WM_UNIT_LAYERLEVEL" val="1_1_1"/>
  <p:tag name="KSO_WM_TAG_VERSION" val="1.0"/>
  <p:tag name="KSO_WM_BEAUTIFY_FLAG" val="#wm#"/>
  <p:tag name="KSO_WM_UNIT_VALUE" val="5"/>
  <p:tag name="KSO_WM_UNIT_TEXT_FILL_FORE_SCHEMECOLOR_INDEX" val="6"/>
  <p:tag name="KSO_WM_UNIT_TEXT_FILL_TYPE" val="1"/>
</p:tagLst>
</file>

<file path=ppt/tags/tag34.xml><?xml version="1.0" encoding="utf-8"?>
<p:tagLst xmlns:p="http://schemas.openxmlformats.org/presentationml/2006/main">
  <p:tag name="KSO_WM_UNIT_SUBTYPE" val="a"/>
  <p:tag name="KSO_WM_UNIT_PRESET_TEXT" val="单击此处输入你的正文，文字是您思想的提炼，为了最终演示发布的良好效果，请尽量言简意赅的阐述观点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2_1"/>
  <p:tag name="KSO_WM_UNIT_ID" val="diagram20228106_3*l_h_f*1_2_1"/>
  <p:tag name="KSO_WM_TEMPLATE_CATEGORY" val="diagram"/>
  <p:tag name="KSO_WM_TEMPLATE_INDEX" val="20228106"/>
  <p:tag name="KSO_WM_UNIT_LAYERLEVEL" val="1_1_1"/>
  <p:tag name="KSO_WM_TAG_VERSION" val="1.0"/>
  <p:tag name="KSO_WM_BEAUTIFY_FLAG" val="#wm#"/>
  <p:tag name="KSO_WM_UNIT_VALUE" val="60"/>
  <p:tag name="KSO_WM_UNIT_TEXT_FILL_FORE_SCHEMECOLOR_INDEX" val="13"/>
  <p:tag name="KSO_WM_UNIT_TEXT_FILL_TYPE" val="1"/>
</p:tagLst>
</file>

<file path=ppt/tags/tag35.xml><?xml version="1.0" encoding="utf-8"?>
<p:tagLst xmlns:p="http://schemas.openxmlformats.org/presentationml/2006/main">
  <p:tag name="KSO_WM_UNIT_ISCONTENTSTITLE" val="0"/>
  <p:tag name="KSO_WM_UNIT_ISNUMDGMTITLE" val="0"/>
  <p:tag name="KSO_WM_UNIT_PRESET_TEXT" val="添加标题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3_1"/>
  <p:tag name="KSO_WM_UNIT_ID" val="diagram20228106_3*l_h_a*1_3_1"/>
  <p:tag name="KSO_WM_TEMPLATE_CATEGORY" val="diagram"/>
  <p:tag name="KSO_WM_TEMPLATE_INDEX" val="20228106"/>
  <p:tag name="KSO_WM_UNIT_LAYERLEVEL" val="1_1_1"/>
  <p:tag name="KSO_WM_TAG_VERSION" val="1.0"/>
  <p:tag name="KSO_WM_BEAUTIFY_FLAG" val="#wm#"/>
  <p:tag name="KSO_WM_UNIT_VALUE" val="5"/>
  <p:tag name="KSO_WM_UNIT_TEXT_FILL_FORE_SCHEMECOLOR_INDEX" val="7"/>
  <p:tag name="KSO_WM_UNIT_TEXT_FILL_TYPE" val="1"/>
</p:tagLst>
</file>

<file path=ppt/tags/tag36.xml><?xml version="1.0" encoding="utf-8"?>
<p:tagLst xmlns:p="http://schemas.openxmlformats.org/presentationml/2006/main">
  <p:tag name="KSO_WM_UNIT_SUBTYPE" val="a"/>
  <p:tag name="KSO_WM_UNIT_PRESET_TEXT" val="单击此处输入你的正文，文字是您思想的提炼，为了最终演示发布的良好效果，请尽量言简意赅的阐述观点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3_1"/>
  <p:tag name="KSO_WM_UNIT_ID" val="diagram20228106_3*l_h_f*1_3_1"/>
  <p:tag name="KSO_WM_TEMPLATE_CATEGORY" val="diagram"/>
  <p:tag name="KSO_WM_TEMPLATE_INDEX" val="20228106"/>
  <p:tag name="KSO_WM_UNIT_LAYERLEVEL" val="1_1_1"/>
  <p:tag name="KSO_WM_TAG_VERSION" val="1.0"/>
  <p:tag name="KSO_WM_BEAUTIFY_FLAG" val="#wm#"/>
  <p:tag name="KSO_WM_UNIT_VALUE" val="60"/>
  <p:tag name="KSO_WM_UNIT_TEXT_FILL_FORE_SCHEMECOLOR_INDEX" val="13"/>
  <p:tag name="KSO_WM_UNIT_TEXT_FILL_TYPE" val="1"/>
</p:tagLst>
</file>

<file path=ppt/tags/tag37.xml><?xml version="1.0" encoding="utf-8"?>
<p:tagLst xmlns:p="http://schemas.openxmlformats.org/presentationml/2006/main">
  <p:tag name="KSO_WM_UNIT_ISCONTENTSTITLE" val="0"/>
  <p:tag name="KSO_WM_UNIT_ISNUMDGMTITLE" val="0"/>
  <p:tag name="KSO_WM_UNIT_PRESET_TEXT" val="单击此处添加副标题"/>
  <p:tag name="KSO_WM_UNIT_NOCLEAR" val="0"/>
  <p:tag name="KSO_WM_UNIT_VALUE" val="11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b"/>
  <p:tag name="KSO_WM_UNIT_INDEX" val="1"/>
  <p:tag name="KSO_WM_UNIT_ID" val="diagram20228106_3*b*1"/>
  <p:tag name="KSO_WM_TEMPLATE_CATEGORY" val="diagram"/>
  <p:tag name="KSO_WM_TEMPLATE_INDEX" val="20228106"/>
  <p:tag name="KSO_WM_UNIT_LAYERLEVEL" val="1"/>
  <p:tag name="KSO_WM_TAG_VERSION" val="1.0"/>
  <p:tag name="KSO_WM_BEAUTIFY_FLAG" val="#wm#"/>
  <p:tag name="KSO_WM_UNIT_TEXT_FILL_FORE_SCHEMECOLOR_INDEX" val="15"/>
  <p:tag name="KSO_WM_UNIT_TEXT_FILL_TYPE" val="1"/>
</p:tagLst>
</file>

<file path=ppt/tags/tag38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  <p:tag name="KSO_WM_SPECIAL_SOURCE" val="bdnull"/>
</p:tagLst>
</file>

<file path=ppt/tags/tag39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40.xml><?xml version="1.0" encoding="utf-8"?>
<p:tagLst xmlns:p="http://schemas.openxmlformats.org/presentationml/2006/main">
  <p:tag name="KSO_WM_BEAUTIFY_FLAG" val=""/>
</p:tagLst>
</file>

<file path=ppt/tags/tag41.xml><?xml version="1.0" encoding="utf-8"?>
<p:tagLst xmlns:p="http://schemas.openxmlformats.org/presentationml/2006/main">
  <p:tag name="KSO_WM_BEAUTIFY_FLAG" val=""/>
</p:tagLst>
</file>

<file path=ppt/tags/tag42.xml><?xml version="1.0" encoding="utf-8"?>
<p:tagLst xmlns:p="http://schemas.openxmlformats.org/presentationml/2006/main">
  <p:tag name="KSO_WM_DIAGRAM_VIRTUALLY_FRAME" val="{&quot;height&quot;:414.9,&quot;left&quot;:89.75,&quot;top&quot;:102.65,&quot;width&quot;:616.45}"/>
</p:tagLst>
</file>

<file path=ppt/tags/tag43.xml><?xml version="1.0" encoding="utf-8"?>
<p:tagLst xmlns:p="http://schemas.openxmlformats.org/presentationml/2006/main">
  <p:tag name="KSO_WM_DIAGRAM_VIRTUALLY_FRAME" val="{&quot;height&quot;:444.05,&quot;left&quot;:119.40000610351562,&quot;top&quot;:73.5,&quot;width&quot;:721.0499877929688}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TYPE" val="n_h_i"/>
  <p:tag name="KSO_WM_UNIT_INDEX" val="1_1_1"/>
  <p:tag name="KSO_WM_UNIT_ID" val="diagram20231496_6*n_h_i*1_1_1"/>
  <p:tag name="KSO_WM_TEMPLATE_CATEGORY" val="diagram"/>
  <p:tag name="KSO_WM_TEMPLATE_INDEX" val="20231496"/>
  <p:tag name="KSO_WM_UNIT_LAYERLEVEL" val="1_1_1"/>
  <p:tag name="KSO_WM_TAG_VERSION" val="3.0"/>
  <p:tag name="KSO_WM_UNIT_LINE_FORE_SCHEMECOLOR_INDEX_1_BRIGHTNESS" val="0.4"/>
  <p:tag name="KSO_WM_UNIT_LINE_FORE_SCHEMECOLOR_INDEX_1" val="5"/>
  <p:tag name="KSO_WM_UNIT_LINE_FORE_SCHEMECOLOR_INDEX_1_POS" val="0"/>
  <p:tag name="KSO_WM_UNIT_LINE_FORE_SCHEMECOLOR_INDEX_1_TRANS" val="0"/>
  <p:tag name="KSO_WM_UNIT_LINE_FORE_SCHEMECOLOR_INDEX_2_BRIGHTNESS" val="0"/>
  <p:tag name="KSO_WM_UNIT_LINE_FORE_SCHEMECOLOR_INDEX_2" val="5"/>
  <p:tag name="KSO_WM_UNIT_LINE_FORE_SCHEMECOLOR_INDEX_2_POS" val="0.51"/>
  <p:tag name="KSO_WM_UNIT_LINE_FORE_SCHEMECOLOR_INDEX_2_TRANS" val="1"/>
  <p:tag name="KSO_WM_UNIT_LINE_GRADIENT_TYPE" val="0"/>
  <p:tag name="KSO_WM_UNIT_LINE_GRADIENT_ANGLE" val="180"/>
  <p:tag name="KSO_WM_UNIT_LINE_GRADIENT_DIRECTION" val="4"/>
  <p:tag name="KSO_WM_UNIT_LINE_FILL_TYPE" val="5"/>
  <p:tag name="KSO_WM_UNIT_TEXT_FILL_FORE_SCHEMECOLOR_INDEX_BRIGHTNESS" val="0"/>
  <p:tag name="KSO_WM_UNIT_TEXT_FILL_TYPE" val="1"/>
  <p:tag name="KSO_WM_BEAUTIFY_FLAG" val="#wm#"/>
  <p:tag name="KSO_WM_DIAGRAM_VERSION" val="3"/>
  <p:tag name="KSO_WM_DIAGRAM_COLOR_TRICK" val="1"/>
  <p:tag name="KSO_WM_DIAGRAM_COLOR_TEXT_CAN_REMOVE" val="n"/>
  <p:tag name="KSO_WM_DIAGRAM_MAX_ITEMCNT" val="6"/>
  <p:tag name="KSO_WM_DIAGRAM_MIN_ITEMCNT" val="1"/>
  <p:tag name="KSO_WM_DIAGRAM_VIRTUALLY_FRAME" val="{&quot;height&quot;:414.9,&quot;left&quot;:89.75,&quot;top&quot;:102.65,&quot;width&quot;:616.45}"/>
  <p:tag name="KSO_WM_DIAGRAM_COLOR_MATCH_VALUE" val="{&quot;shape&quot;:{&quot;fill&quot;:{&quot;type&quot;:0},&quot;glow&quot;:{&quot;colorType&quot;:0},&quot;line&quot;:{&quot;gradient&quot;:[{&quot;brightness&quot;:0.6000000238418579,&quot;colorType&quot;:1,&quot;foreColorIndex&quot;:5,&quot;pos&quot;:0,&quot;transparency&quot;:0},{&quot;brightness&quot;:0,&quot;colorType&quot;:1,&quot;foreColorIndex&quot;:5,&quot;pos&quot;:0.5099999904632568,&quot;transparency&quot;:1}],&quot;type&quot;:2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USESOURCEFORMAT_APPLY" val="1"/>
</p:tagLst>
</file>

<file path=ppt/tags/tag45.xml><?xml version="1.0" encoding="utf-8"?>
<p:tagLst xmlns:p="http://schemas.openxmlformats.org/presentationml/2006/main">
  <p:tag name="KSO_WM_UNIT_TEXT_FILL_FORE_SCHEMECOLOR_INDEX_BRIGHTNESS" val="0"/>
  <p:tag name="KSO_WM_UNIT_TEXT_FILL_TYPE" val="1"/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TYPE" val="n_h_h_i"/>
  <p:tag name="KSO_WM_UNIT_INDEX" val="1_2_6_2"/>
  <p:tag name="KSO_WM_UNIT_ID" val="diagram20231496_6*n_h_h_i*1_2_6_2"/>
  <p:tag name="KSO_WM_TEMPLATE_CATEGORY" val="diagram"/>
  <p:tag name="KSO_WM_TEMPLATE_INDEX" val="20231496"/>
  <p:tag name="KSO_WM_UNIT_LAYERLEVEL" val="1_1_1_1"/>
  <p:tag name="KSO_WM_TAG_VERSION" val="3.0"/>
  <p:tag name="KSO_WM_UNIT_FILL_FORE_SCHEMECOLOR_INDEX_1_BRIGHTNESS" val="0.4"/>
  <p:tag name="KSO_WM_UNIT_FILL_FORE_SCHEMECOLOR_INDEX_1" val="5"/>
  <p:tag name="KSO_WM_UNIT_FILL_FORE_SCHEMECOLOR_INDEX_1_POS" val="0"/>
  <p:tag name="KSO_WM_UNIT_FILL_FORE_SCHEMECOLOR_INDEX_1_TRANS" val="0"/>
  <p:tag name="KSO_WM_UNIT_FILL_FORE_SCHEMECOLOR_INDEX_2_BRIGHTNESS" val="0"/>
  <p:tag name="KSO_WM_UNIT_FILL_FORE_SCHEMECOLOR_INDEX_2" val="5"/>
  <p:tag name="KSO_WM_UNIT_FILL_FORE_SCHEMECOLOR_INDEX_2_POS" val="1"/>
  <p:tag name="KSO_WM_UNIT_FILL_FORE_SCHEMECOLOR_INDEX_2_TRANS" val="0"/>
  <p:tag name="KSO_WM_UNIT_FILL_GRADIENT_TYPE" val="0"/>
  <p:tag name="KSO_WM_UNIT_FILL_GRADIENT_ANGLE" val="45"/>
  <p:tag name="KSO_WM_UNIT_FILL_GRADIENT_DIRECTION" val="0"/>
  <p:tag name="KSO_WM_BEAUTIFY_FLAG" val="#wm#"/>
  <p:tag name="KSO_WM_DIAGRAM_VERSION" val="3"/>
  <p:tag name="KSO_WM_DIAGRAM_COLOR_TRICK" val="1"/>
  <p:tag name="KSO_WM_DIAGRAM_COLOR_TEXT_CAN_REMOVE" val="n"/>
  <p:tag name="KSO_WM_DIAGRAM_MAX_ITEMCNT" val="6"/>
  <p:tag name="KSO_WM_DIAGRAM_MIN_ITEMCNT" val="1"/>
  <p:tag name="KSO_WM_DIAGRAM_VIRTUALLY_FRAME" val="{&quot;height&quot;:414.9,&quot;left&quot;:89.75,&quot;top&quot;:102.65,&quot;width&quot;:616.45}"/>
  <p:tag name="KSO_WM_DIAGRAM_COLOR_MATCH_VALUE" val="{&quot;shape&quot;:{&quot;fill&quot;:{&quot;gradient&quot;:[{&quot;brightness&quot;:0.4000000059604645,&quot;colorType&quot;:1,&quot;foreColorIndex&quot;:5,&quot;pos&quot;:0,&quot;transparency&quot;:0},{&quot;brightness&quot;:0,&quot;colorType&quot;:1,&quot;foreColorIndex&quot;:5,&quot;pos&quot;:1,&quot;transparency&quot;:0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3"/>
  <p:tag name="KSO_WM_UNIT_USESOURCEFORMAT_APPLY" val="1"/>
</p:tagLst>
</file>

<file path=ppt/tags/tag46.xml><?xml version="1.0" encoding="utf-8"?>
<p:tagLst xmlns:p="http://schemas.openxmlformats.org/presentationml/2006/main">
  <p:tag name="KSO_WM_UNIT_TEXT_FILL_FORE_SCHEMECOLOR_INDEX_BRIGHTNESS" val="0"/>
  <p:tag name="KSO_WM_UNIT_TEXT_FILL_TYPE" val="1"/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TYPE" val="n_h_h_i"/>
  <p:tag name="KSO_WM_UNIT_INDEX" val="1_2_1_3"/>
  <p:tag name="KSO_WM_UNIT_ID" val="diagram20231496_6*n_h_h_i*1_2_1_3"/>
  <p:tag name="KSO_WM_TEMPLATE_CATEGORY" val="diagram"/>
  <p:tag name="KSO_WM_TEMPLATE_INDEX" val="20231496"/>
  <p:tag name="KSO_WM_UNIT_LAYERLEVEL" val="1_1_1_1"/>
  <p:tag name="KSO_WM_TAG_VERSION" val="3.0"/>
  <p:tag name="KSO_WM_UNIT_FILL_FORE_SCHEMECOLOR_INDEX_1_BRIGHTNESS" val="0.4"/>
  <p:tag name="KSO_WM_UNIT_FILL_FORE_SCHEMECOLOR_INDEX_1" val="5"/>
  <p:tag name="KSO_WM_UNIT_FILL_FORE_SCHEMECOLOR_INDEX_1_POS" val="0"/>
  <p:tag name="KSO_WM_UNIT_FILL_FORE_SCHEMECOLOR_INDEX_1_TRANS" val="0"/>
  <p:tag name="KSO_WM_UNIT_FILL_FORE_SCHEMECOLOR_INDEX_2_BRIGHTNESS" val="0"/>
  <p:tag name="KSO_WM_UNIT_FILL_FORE_SCHEMECOLOR_INDEX_2" val="5"/>
  <p:tag name="KSO_WM_UNIT_FILL_FORE_SCHEMECOLOR_INDEX_2_POS" val="1"/>
  <p:tag name="KSO_WM_UNIT_FILL_FORE_SCHEMECOLOR_INDEX_2_TRANS" val="0"/>
  <p:tag name="KSO_WM_UNIT_FILL_GRADIENT_TYPE" val="0"/>
  <p:tag name="KSO_WM_UNIT_FILL_GRADIENT_ANGLE" val="45"/>
  <p:tag name="KSO_WM_UNIT_FILL_GRADIENT_DIRECTION" val="0"/>
  <p:tag name="KSO_WM_BEAUTIFY_FLAG" val="#wm#"/>
  <p:tag name="KSO_WM_DIAGRAM_VERSION" val="3"/>
  <p:tag name="KSO_WM_DIAGRAM_COLOR_TRICK" val="1"/>
  <p:tag name="KSO_WM_DIAGRAM_COLOR_TEXT_CAN_REMOVE" val="n"/>
  <p:tag name="KSO_WM_DIAGRAM_MAX_ITEMCNT" val="6"/>
  <p:tag name="KSO_WM_DIAGRAM_MIN_ITEMCNT" val="1"/>
  <p:tag name="KSO_WM_DIAGRAM_VIRTUALLY_FRAME" val="{&quot;height&quot;:414.9,&quot;left&quot;:89.75,&quot;top&quot;:102.65,&quot;width&quot;:616.45}"/>
  <p:tag name="KSO_WM_DIAGRAM_COLOR_MATCH_VALUE" val="{&quot;shape&quot;:{&quot;fill&quot;:{&quot;gradient&quot;:[{&quot;brightness&quot;:0.4000000059604645,&quot;colorType&quot;:1,&quot;foreColorIndex&quot;:5,&quot;pos&quot;:0,&quot;transparency&quot;:0},{&quot;brightness&quot;:0,&quot;colorType&quot;:1,&quot;foreColorIndex&quot;:5,&quot;pos&quot;:1,&quot;transparency&quot;:0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3"/>
  <p:tag name="KSO_WM_UNIT_USESOURCEFORMAT_APPLY" val="1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TYPE" val="n_h_i"/>
  <p:tag name="KSO_WM_UNIT_INDEX" val="1_1_2"/>
  <p:tag name="KSO_WM_UNIT_ID" val="diagram20231496_6*n_h_i*1_1_2"/>
  <p:tag name="KSO_WM_TEMPLATE_CATEGORY" val="diagram"/>
  <p:tag name="KSO_WM_TEMPLATE_INDEX" val="20231496"/>
  <p:tag name="KSO_WM_UNIT_LAYERLEVEL" val="1_1_1"/>
  <p:tag name="KSO_WM_TAG_VERSION" val="3.0"/>
  <p:tag name="KSO_WM_UNIT_FILL_FORE_SCHEMECOLOR_INDEX_1_BRIGHTNESS" val="0.4"/>
  <p:tag name="KSO_WM_UNIT_FILL_FORE_SCHEMECOLOR_INDEX_1" val="5"/>
  <p:tag name="KSO_WM_UNIT_FILL_FORE_SCHEMECOLOR_INDEX_1_POS" val="0"/>
  <p:tag name="KSO_WM_UNIT_FILL_FORE_SCHEMECOLOR_INDEX_1_TRANS" val="0.9"/>
  <p:tag name="KSO_WM_UNIT_FILL_FORE_SCHEMECOLOR_INDEX_2_BRIGHTNESS" val="0"/>
  <p:tag name="KSO_WM_UNIT_FILL_FORE_SCHEMECOLOR_INDEX_2" val="5"/>
  <p:tag name="KSO_WM_UNIT_FILL_FORE_SCHEMECOLOR_INDEX_2_POS" val="1"/>
  <p:tag name="KSO_WM_UNIT_FILL_FORE_SCHEMECOLOR_INDEX_2_TRANS" val="0.9"/>
  <p:tag name="KSO_WM_UNIT_FILL_GRADIENT_TYPE" val="0"/>
  <p:tag name="KSO_WM_UNIT_FILL_GRADIENT_ANGLE" val="45"/>
  <p:tag name="KSO_WM_UNIT_FILL_GRADIENT_DIRECTION" val="0"/>
  <p:tag name="KSO_WM_UNIT_TEXT_FILL_FORE_SCHEMECOLOR_INDEX_BRIGHTNESS" val="0"/>
  <p:tag name="KSO_WM_UNIT_TEXT_FILL_TYPE" val="1"/>
  <p:tag name="KSO_WM_BEAUTIFY_FLAG" val="#wm#"/>
  <p:tag name="KSO_WM_DIAGRAM_VERSION" val="3"/>
  <p:tag name="KSO_WM_DIAGRAM_COLOR_TRICK" val="1"/>
  <p:tag name="KSO_WM_DIAGRAM_COLOR_TEXT_CAN_REMOVE" val="n"/>
  <p:tag name="KSO_WM_DIAGRAM_MAX_ITEMCNT" val="6"/>
  <p:tag name="KSO_WM_DIAGRAM_MIN_ITEMCNT" val="1"/>
  <p:tag name="KSO_WM_DIAGRAM_VIRTUALLY_FRAME" val="{&quot;height&quot;:414.9,&quot;left&quot;:89.75,&quot;top&quot;:102.65,&quot;width&quot;:616.45}"/>
  <p:tag name="KSO_WM_DIAGRAM_COLOR_MATCH_VALUE" val="{&quot;shape&quot;:{&quot;fill&quot;:{&quot;gradient&quot;:[{&quot;brightness&quot;:0.4000000059604645,&quot;colorType&quot;:1,&quot;foreColorIndex&quot;:5,&quot;pos&quot;:0,&quot;transparency&quot;:0.8999999761581421},{&quot;brightness&quot;:0,&quot;colorType&quot;:1,&quot;foreColorIndex&quot;:5,&quot;pos&quot;:1,&quot;transparency&quot;:0.8999999761581421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3"/>
  <p:tag name="KSO_WM_UNIT_USESOURCEFORMAT_APPLY" val="1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TYPE" val="n_h_i"/>
  <p:tag name="KSO_WM_UNIT_INDEX" val="1_1_3"/>
  <p:tag name="KSO_WM_UNIT_ID" val="diagram20231496_6*n_h_i*1_1_3"/>
  <p:tag name="KSO_WM_TEMPLATE_CATEGORY" val="diagram"/>
  <p:tag name="KSO_WM_TEMPLATE_INDEX" val="20231496"/>
  <p:tag name="KSO_WM_UNIT_LAYERLEVEL" val="1_1_1"/>
  <p:tag name="KSO_WM_TAG_VERSION" val="3.0"/>
  <p:tag name="KSO_WM_UNIT_FILL_FORE_SCHEMECOLOR_INDEX_1_BRIGHTNESS" val="0.4"/>
  <p:tag name="KSO_WM_UNIT_FILL_FORE_SCHEMECOLOR_INDEX_1" val="5"/>
  <p:tag name="KSO_WM_UNIT_FILL_FORE_SCHEMECOLOR_INDEX_1_POS" val="0"/>
  <p:tag name="KSO_WM_UNIT_FILL_FORE_SCHEMECOLOR_INDEX_1_TRANS" val="0.85"/>
  <p:tag name="KSO_WM_UNIT_FILL_FORE_SCHEMECOLOR_INDEX_2_BRIGHTNESS" val="0"/>
  <p:tag name="KSO_WM_UNIT_FILL_FORE_SCHEMECOLOR_INDEX_2" val="5"/>
  <p:tag name="KSO_WM_UNIT_FILL_FORE_SCHEMECOLOR_INDEX_2_POS" val="1"/>
  <p:tag name="KSO_WM_UNIT_FILL_FORE_SCHEMECOLOR_INDEX_2_TRANS" val="0.85"/>
  <p:tag name="KSO_WM_UNIT_FILL_GRADIENT_TYPE" val="0"/>
  <p:tag name="KSO_WM_UNIT_FILL_GRADIENT_ANGLE" val="45"/>
  <p:tag name="KSO_WM_UNIT_FILL_GRADIENT_DIRECTION" val="0"/>
  <p:tag name="KSO_WM_UNIT_TEXT_FILL_FORE_SCHEMECOLOR_INDEX_BRIGHTNESS" val="0"/>
  <p:tag name="KSO_WM_UNIT_TEXT_FILL_TYPE" val="1"/>
  <p:tag name="KSO_WM_BEAUTIFY_FLAG" val="#wm#"/>
  <p:tag name="KSO_WM_DIAGRAM_VERSION" val="3"/>
  <p:tag name="KSO_WM_DIAGRAM_COLOR_TRICK" val="1"/>
  <p:tag name="KSO_WM_DIAGRAM_COLOR_TEXT_CAN_REMOVE" val="n"/>
  <p:tag name="KSO_WM_DIAGRAM_MAX_ITEMCNT" val="6"/>
  <p:tag name="KSO_WM_DIAGRAM_MIN_ITEMCNT" val="1"/>
  <p:tag name="KSO_WM_DIAGRAM_VIRTUALLY_FRAME" val="{&quot;height&quot;:414.9,&quot;left&quot;:89.75,&quot;top&quot;:102.65,&quot;width&quot;:616.45}"/>
  <p:tag name="KSO_WM_DIAGRAM_COLOR_MATCH_VALUE" val="{&quot;shape&quot;:{&quot;fill&quot;:{&quot;gradient&quot;:[{&quot;brightness&quot;:0.4000000059604645,&quot;colorType&quot;:1,&quot;foreColorIndex&quot;:5,&quot;pos&quot;:0,&quot;transparency&quot;:0.8500000238418579},{&quot;brightness&quot;:0,&quot;colorType&quot;:1,&quot;foreColorIndex&quot;:5,&quot;pos&quot;:1,&quot;transparency&quot;:0.8500000238418579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3"/>
  <p:tag name="KSO_WM_UNIT_USESOURCEFORMAT_APPLY" val="1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TYPE" val="n_h_i"/>
  <p:tag name="KSO_WM_UNIT_INDEX" val="1_1_4"/>
  <p:tag name="KSO_WM_UNIT_ID" val="diagram20231496_6*n_h_i*1_1_4"/>
  <p:tag name="KSO_WM_TEMPLATE_CATEGORY" val="diagram"/>
  <p:tag name="KSO_WM_TEMPLATE_INDEX" val="20231496"/>
  <p:tag name="KSO_WM_UNIT_LAYERLEVEL" val="1_1_1"/>
  <p:tag name="KSO_WM_TAG_VERSION" val="3.0"/>
  <p:tag name="KSO_WM_UNIT_FILL_FORE_SCHEMECOLOR_INDEX_1_BRIGHTNESS" val="0.4"/>
  <p:tag name="KSO_WM_UNIT_FILL_FORE_SCHEMECOLOR_INDEX_1" val="5"/>
  <p:tag name="KSO_WM_UNIT_FILL_FORE_SCHEMECOLOR_INDEX_1_POS" val="0"/>
  <p:tag name="KSO_WM_UNIT_FILL_FORE_SCHEMECOLOR_INDEX_1_TRANS" val="0.8"/>
  <p:tag name="KSO_WM_UNIT_FILL_FORE_SCHEMECOLOR_INDEX_2_BRIGHTNESS" val="0"/>
  <p:tag name="KSO_WM_UNIT_FILL_FORE_SCHEMECOLOR_INDEX_2" val="5"/>
  <p:tag name="KSO_WM_UNIT_FILL_FORE_SCHEMECOLOR_INDEX_2_POS" val="1"/>
  <p:tag name="KSO_WM_UNIT_FILL_FORE_SCHEMECOLOR_INDEX_2_TRANS" val="0.8"/>
  <p:tag name="KSO_WM_UNIT_FILL_GRADIENT_TYPE" val="0"/>
  <p:tag name="KSO_WM_UNIT_FILL_GRADIENT_ANGLE" val="45"/>
  <p:tag name="KSO_WM_UNIT_FILL_GRADIENT_DIRECTION" val="0"/>
  <p:tag name="KSO_WM_UNIT_TEXT_FILL_FORE_SCHEMECOLOR_INDEX_BRIGHTNESS" val="0"/>
  <p:tag name="KSO_WM_UNIT_TEXT_FILL_TYPE" val="1"/>
  <p:tag name="KSO_WM_BEAUTIFY_FLAG" val="#wm#"/>
  <p:tag name="KSO_WM_DIAGRAM_VERSION" val="3"/>
  <p:tag name="KSO_WM_DIAGRAM_COLOR_TRICK" val="1"/>
  <p:tag name="KSO_WM_DIAGRAM_COLOR_TEXT_CAN_REMOVE" val="n"/>
  <p:tag name="KSO_WM_DIAGRAM_MAX_ITEMCNT" val="6"/>
  <p:tag name="KSO_WM_DIAGRAM_MIN_ITEMCNT" val="1"/>
  <p:tag name="KSO_WM_DIAGRAM_VIRTUALLY_FRAME" val="{&quot;height&quot;:414.9,&quot;left&quot;:89.75,&quot;top&quot;:102.65,&quot;width&quot;:616.45}"/>
  <p:tag name="KSO_WM_DIAGRAM_COLOR_MATCH_VALUE" val="{&quot;shape&quot;:{&quot;fill&quot;:{&quot;gradient&quot;:[{&quot;brightness&quot;:0.4000000059604645,&quot;colorType&quot;:1,&quot;foreColorIndex&quot;:5,&quot;pos&quot;:0,&quot;transparency&quot;:0.800000011920929},{&quot;brightness&quot;:0,&quot;colorType&quot;:1,&quot;foreColorIndex&quot;:5,&quot;pos&quot;:1,&quot;transparency&quot;:0.800000011920929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3"/>
  <p:tag name="KSO_WM_UNIT_USESOURCEFORMAT_APPLY" val="1"/>
</p:tagLst>
</file>

<file path=ppt/tags/tag5.xml><?xml version="1.0" encoding="utf-8"?>
<p:tagLst xmlns:p="http://schemas.openxmlformats.org/presentationml/2006/main">
  <p:tag name="KSO_WM_BEAUTIFY_FLAG" val=""/>
</p:tagLst>
</file>

<file path=ppt/tags/tag50.xml><?xml version="1.0" encoding="utf-8"?>
<p:tagLst xmlns:p="http://schemas.openxmlformats.org/presentationml/2006/main">
  <p:tag name="KSO_WM_UNIT_TEXT_FILL_FORE_SCHEMECOLOR_INDEX_BRIGHTNESS" val="0"/>
  <p:tag name="KSO_WM_UNIT_TEXT_FILL_TYPE" val="1"/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TYPE" val="n_h_h_i"/>
  <p:tag name="KSO_WM_UNIT_INDEX" val="1_2_4_1"/>
  <p:tag name="KSO_WM_UNIT_ID" val="diagram20231496_6*n_h_h_i*1_2_4_1"/>
  <p:tag name="KSO_WM_TEMPLATE_CATEGORY" val="diagram"/>
  <p:tag name="KSO_WM_TEMPLATE_INDEX" val="20231496"/>
  <p:tag name="KSO_WM_UNIT_LAYERLEVEL" val="1_1_1_1"/>
  <p:tag name="KSO_WM_TAG_VERSION" val="3.0"/>
  <p:tag name="KSO_WM_UNIT_FILL_FORE_SCHEMECOLOR_INDEX_1_BRIGHTNESS" val="0.4"/>
  <p:tag name="KSO_WM_UNIT_FILL_FORE_SCHEMECOLOR_INDEX_1" val="5"/>
  <p:tag name="KSO_WM_UNIT_FILL_FORE_SCHEMECOLOR_INDEX_1_POS" val="0"/>
  <p:tag name="KSO_WM_UNIT_FILL_FORE_SCHEMECOLOR_INDEX_1_TRANS" val="0"/>
  <p:tag name="KSO_WM_UNIT_FILL_FORE_SCHEMECOLOR_INDEX_2_BRIGHTNESS" val="0"/>
  <p:tag name="KSO_WM_UNIT_FILL_FORE_SCHEMECOLOR_INDEX_2" val="5"/>
  <p:tag name="KSO_WM_UNIT_FILL_FORE_SCHEMECOLOR_INDEX_2_POS" val="1"/>
  <p:tag name="KSO_WM_UNIT_FILL_FORE_SCHEMECOLOR_INDEX_2_TRANS" val="0"/>
  <p:tag name="KSO_WM_UNIT_FILL_GRADIENT_TYPE" val="0"/>
  <p:tag name="KSO_WM_UNIT_FILL_GRADIENT_ANGLE" val="45"/>
  <p:tag name="KSO_WM_UNIT_FILL_GRADIENT_DIRECTION" val="0"/>
  <p:tag name="KSO_WM_BEAUTIFY_FLAG" val="#wm#"/>
  <p:tag name="KSO_WM_DIAGRAM_VERSION" val="3"/>
  <p:tag name="KSO_WM_DIAGRAM_COLOR_TRICK" val="1"/>
  <p:tag name="KSO_WM_DIAGRAM_COLOR_TEXT_CAN_REMOVE" val="n"/>
  <p:tag name="KSO_WM_DIAGRAM_MAX_ITEMCNT" val="6"/>
  <p:tag name="KSO_WM_DIAGRAM_MIN_ITEMCNT" val="1"/>
  <p:tag name="KSO_WM_DIAGRAM_VIRTUALLY_FRAME" val="{&quot;height&quot;:414.9,&quot;left&quot;:89.75,&quot;top&quot;:102.65,&quot;width&quot;:616.45}"/>
  <p:tag name="KSO_WM_DIAGRAM_COLOR_MATCH_VALUE" val="{&quot;shape&quot;:{&quot;fill&quot;:{&quot;gradient&quot;:[{&quot;brightness&quot;:0.4000000059604645,&quot;colorType&quot;:1,&quot;foreColorIndex&quot;:5,&quot;pos&quot;:0,&quot;transparency&quot;:0},{&quot;brightness&quot;:0,&quot;colorType&quot;:1,&quot;foreColorIndex&quot;:5,&quot;pos&quot;:1,&quot;transparency&quot;:0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3"/>
  <p:tag name="KSO_WM_UNIT_USESOURCEFORMAT_APPLY" val="1"/>
</p:tagLst>
</file>

<file path=ppt/tags/tag51.xml><?xml version="1.0" encoding="utf-8"?>
<p:tagLst xmlns:p="http://schemas.openxmlformats.org/presentationml/2006/main">
  <p:tag name="KSO_WM_UNIT_TEXT_FILL_FORE_SCHEMECOLOR_INDEX_BRIGHTNESS" val="0"/>
  <p:tag name="KSO_WM_UNIT_TEXT_FILL_TYPE" val="1"/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TYPE" val="n_h_h_i"/>
  <p:tag name="KSO_WM_UNIT_INDEX" val="1_2_2_3"/>
  <p:tag name="KSO_WM_UNIT_ID" val="diagram20231496_6*n_h_h_i*1_2_2_3"/>
  <p:tag name="KSO_WM_TEMPLATE_CATEGORY" val="diagram"/>
  <p:tag name="KSO_WM_TEMPLATE_INDEX" val="20231496"/>
  <p:tag name="KSO_WM_UNIT_LAYERLEVEL" val="1_1_1_1"/>
  <p:tag name="KSO_WM_TAG_VERSION" val="3.0"/>
  <p:tag name="KSO_WM_UNIT_FILL_FORE_SCHEMECOLOR_INDEX_1_BRIGHTNESS" val="0.4"/>
  <p:tag name="KSO_WM_UNIT_FILL_FORE_SCHEMECOLOR_INDEX_1" val="5"/>
  <p:tag name="KSO_WM_UNIT_FILL_FORE_SCHEMECOLOR_INDEX_1_POS" val="0"/>
  <p:tag name="KSO_WM_UNIT_FILL_FORE_SCHEMECOLOR_INDEX_1_TRANS" val="0"/>
  <p:tag name="KSO_WM_UNIT_FILL_FORE_SCHEMECOLOR_INDEX_2_BRIGHTNESS" val="0"/>
  <p:tag name="KSO_WM_UNIT_FILL_FORE_SCHEMECOLOR_INDEX_2" val="5"/>
  <p:tag name="KSO_WM_UNIT_FILL_FORE_SCHEMECOLOR_INDEX_2_POS" val="1"/>
  <p:tag name="KSO_WM_UNIT_FILL_FORE_SCHEMECOLOR_INDEX_2_TRANS" val="0"/>
  <p:tag name="KSO_WM_UNIT_FILL_GRADIENT_TYPE" val="0"/>
  <p:tag name="KSO_WM_UNIT_FILL_GRADIENT_ANGLE" val="45"/>
  <p:tag name="KSO_WM_UNIT_FILL_GRADIENT_DIRECTION" val="0"/>
  <p:tag name="KSO_WM_BEAUTIFY_FLAG" val="#wm#"/>
  <p:tag name="KSO_WM_DIAGRAM_VERSION" val="3"/>
  <p:tag name="KSO_WM_DIAGRAM_COLOR_TRICK" val="1"/>
  <p:tag name="KSO_WM_DIAGRAM_COLOR_TEXT_CAN_REMOVE" val="n"/>
  <p:tag name="KSO_WM_DIAGRAM_MAX_ITEMCNT" val="6"/>
  <p:tag name="KSO_WM_DIAGRAM_MIN_ITEMCNT" val="1"/>
  <p:tag name="KSO_WM_DIAGRAM_VIRTUALLY_FRAME" val="{&quot;height&quot;:414.9,&quot;left&quot;:89.75,&quot;top&quot;:102.65,&quot;width&quot;:616.45}"/>
  <p:tag name="KSO_WM_DIAGRAM_COLOR_MATCH_VALUE" val="{&quot;shape&quot;:{&quot;fill&quot;:{&quot;gradient&quot;:[{&quot;brightness&quot;:0.4000000059604645,&quot;colorType&quot;:1,&quot;foreColorIndex&quot;:5,&quot;pos&quot;:0,&quot;transparency&quot;:0},{&quot;brightness&quot;:0,&quot;colorType&quot;:1,&quot;foreColorIndex&quot;:5,&quot;pos&quot;:1,&quot;transparency&quot;:0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3"/>
  <p:tag name="KSO_WM_UNIT_USESOURCEFORMAT_APPLY" val="1"/>
</p:tagLst>
</file>

<file path=ppt/tags/tag52.xml><?xml version="1.0" encoding="utf-8"?>
<p:tagLst xmlns:p="http://schemas.openxmlformats.org/presentationml/2006/main">
  <p:tag name="KSO_WM_UNIT_TEXT_FILL_FORE_SCHEMECOLOR_INDEX_BRIGHTNESS" val="0"/>
  <p:tag name="KSO_WM_UNIT_TEXT_FILL_TYPE" val="1"/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TYPE" val="n_h_h_i"/>
  <p:tag name="KSO_WM_UNIT_INDEX" val="1_2_3_2"/>
  <p:tag name="KSO_WM_UNIT_ID" val="diagram20231496_6*n_h_h_i*1_2_3_2"/>
  <p:tag name="KSO_WM_TEMPLATE_CATEGORY" val="diagram"/>
  <p:tag name="KSO_WM_TEMPLATE_INDEX" val="20231496"/>
  <p:tag name="KSO_WM_UNIT_LAYERLEVEL" val="1_1_1_1"/>
  <p:tag name="KSO_WM_TAG_VERSION" val="3.0"/>
  <p:tag name="KSO_WM_UNIT_FILL_FORE_SCHEMECOLOR_INDEX_1_BRIGHTNESS" val="0.4"/>
  <p:tag name="KSO_WM_UNIT_FILL_FORE_SCHEMECOLOR_INDEX_1" val="5"/>
  <p:tag name="KSO_WM_UNIT_FILL_FORE_SCHEMECOLOR_INDEX_1_POS" val="0"/>
  <p:tag name="KSO_WM_UNIT_FILL_FORE_SCHEMECOLOR_INDEX_1_TRANS" val="0"/>
  <p:tag name="KSO_WM_UNIT_FILL_FORE_SCHEMECOLOR_INDEX_2_BRIGHTNESS" val="0"/>
  <p:tag name="KSO_WM_UNIT_FILL_FORE_SCHEMECOLOR_INDEX_2" val="5"/>
  <p:tag name="KSO_WM_UNIT_FILL_FORE_SCHEMECOLOR_INDEX_2_POS" val="1"/>
  <p:tag name="KSO_WM_UNIT_FILL_FORE_SCHEMECOLOR_INDEX_2_TRANS" val="0"/>
  <p:tag name="KSO_WM_UNIT_FILL_GRADIENT_TYPE" val="0"/>
  <p:tag name="KSO_WM_UNIT_FILL_GRADIENT_ANGLE" val="45"/>
  <p:tag name="KSO_WM_UNIT_FILL_GRADIENT_DIRECTION" val="0"/>
  <p:tag name="KSO_WM_BEAUTIFY_FLAG" val="#wm#"/>
  <p:tag name="KSO_WM_DIAGRAM_VERSION" val="3"/>
  <p:tag name="KSO_WM_DIAGRAM_COLOR_TRICK" val="1"/>
  <p:tag name="KSO_WM_DIAGRAM_COLOR_TEXT_CAN_REMOVE" val="n"/>
  <p:tag name="KSO_WM_DIAGRAM_MAX_ITEMCNT" val="6"/>
  <p:tag name="KSO_WM_DIAGRAM_MIN_ITEMCNT" val="1"/>
  <p:tag name="KSO_WM_DIAGRAM_VIRTUALLY_FRAME" val="{&quot;height&quot;:414.9,&quot;left&quot;:89.75,&quot;top&quot;:102.65,&quot;width&quot;:616.45}"/>
  <p:tag name="KSO_WM_DIAGRAM_COLOR_MATCH_VALUE" val="{&quot;shape&quot;:{&quot;fill&quot;:{&quot;gradient&quot;:[{&quot;brightness&quot;:0.4000000059604645,&quot;colorType&quot;:1,&quot;foreColorIndex&quot;:5,&quot;pos&quot;:0,&quot;transparency&quot;:0},{&quot;brightness&quot;:0,&quot;colorType&quot;:1,&quot;foreColorIndex&quot;:5,&quot;pos&quot;:1,&quot;transparency&quot;:0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3"/>
  <p:tag name="KSO_WM_UNIT_USESOURCEFORMAT_APPLY" val="1"/>
</p:tagLst>
</file>

<file path=ppt/tags/tag53.xml><?xml version="1.0" encoding="utf-8"?>
<p:tagLst xmlns:p="http://schemas.openxmlformats.org/presentationml/2006/main">
  <p:tag name="KSO_WM_UNIT_TEXT_FILL_FORE_SCHEMECOLOR_INDEX_BRIGHTNESS" val="0"/>
  <p:tag name="KSO_WM_UNIT_TEXT_FILL_TYPE" val="1"/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TYPE" val="n_h_h_i"/>
  <p:tag name="KSO_WM_UNIT_INDEX" val="1_2_5_2"/>
  <p:tag name="KSO_WM_UNIT_ID" val="diagram20231496_6*n_h_h_i*1_2_5_2"/>
  <p:tag name="KSO_WM_TEMPLATE_CATEGORY" val="diagram"/>
  <p:tag name="KSO_WM_TEMPLATE_INDEX" val="20231496"/>
  <p:tag name="KSO_WM_UNIT_LAYERLEVEL" val="1_1_1_1"/>
  <p:tag name="KSO_WM_TAG_VERSION" val="3.0"/>
  <p:tag name="KSO_WM_UNIT_FILL_FORE_SCHEMECOLOR_INDEX_1_BRIGHTNESS" val="0.4"/>
  <p:tag name="KSO_WM_UNIT_FILL_FORE_SCHEMECOLOR_INDEX_1" val="5"/>
  <p:tag name="KSO_WM_UNIT_FILL_FORE_SCHEMECOLOR_INDEX_1_POS" val="0"/>
  <p:tag name="KSO_WM_UNIT_FILL_FORE_SCHEMECOLOR_INDEX_1_TRANS" val="0"/>
  <p:tag name="KSO_WM_UNIT_FILL_FORE_SCHEMECOLOR_INDEX_2_BRIGHTNESS" val="0"/>
  <p:tag name="KSO_WM_UNIT_FILL_FORE_SCHEMECOLOR_INDEX_2" val="5"/>
  <p:tag name="KSO_WM_UNIT_FILL_FORE_SCHEMECOLOR_INDEX_2_POS" val="1"/>
  <p:tag name="KSO_WM_UNIT_FILL_FORE_SCHEMECOLOR_INDEX_2_TRANS" val="0"/>
  <p:tag name="KSO_WM_UNIT_FILL_GRADIENT_TYPE" val="0"/>
  <p:tag name="KSO_WM_UNIT_FILL_GRADIENT_ANGLE" val="45"/>
  <p:tag name="KSO_WM_UNIT_FILL_GRADIENT_DIRECTION" val="0"/>
  <p:tag name="KSO_WM_BEAUTIFY_FLAG" val="#wm#"/>
  <p:tag name="KSO_WM_DIAGRAM_VERSION" val="3"/>
  <p:tag name="KSO_WM_DIAGRAM_COLOR_TRICK" val="1"/>
  <p:tag name="KSO_WM_DIAGRAM_COLOR_TEXT_CAN_REMOVE" val="n"/>
  <p:tag name="KSO_WM_DIAGRAM_MAX_ITEMCNT" val="6"/>
  <p:tag name="KSO_WM_DIAGRAM_MIN_ITEMCNT" val="1"/>
  <p:tag name="KSO_WM_DIAGRAM_VIRTUALLY_FRAME" val="{&quot;height&quot;:414.9,&quot;left&quot;:89.75,&quot;top&quot;:102.65,&quot;width&quot;:616.45}"/>
  <p:tag name="KSO_WM_DIAGRAM_COLOR_MATCH_VALUE" val="{&quot;shape&quot;:{&quot;fill&quot;:{&quot;gradient&quot;:[{&quot;brightness&quot;:0.4000000059604645,&quot;colorType&quot;:1,&quot;foreColorIndex&quot;:5,&quot;pos&quot;:0,&quot;transparency&quot;:0},{&quot;brightness&quot;:0,&quot;colorType&quot;:1,&quot;foreColorIndex&quot;:5,&quot;pos&quot;:1,&quot;transparency&quot;:0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3"/>
  <p:tag name="KSO_WM_UNIT_USESOURCEFORMAT_APPLY" val="1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TYPE" val="n_h_i"/>
  <p:tag name="KSO_WM_UNIT_INDEX" val="1_1_5"/>
  <p:tag name="KSO_WM_UNIT_ID" val="diagram20231496_6*n_h_i*1_1_5"/>
  <p:tag name="KSO_WM_TEMPLATE_CATEGORY" val="diagram"/>
  <p:tag name="KSO_WM_TEMPLATE_INDEX" val="20231496"/>
  <p:tag name="KSO_WM_UNIT_LAYERLEVEL" val="1_1_1"/>
  <p:tag name="KSO_WM_TAG_VERSION" val="3.0"/>
  <p:tag name="KSO_WM_UNIT_FILL_FORE_SCHEMECOLOR_INDEX_1_BRIGHTNESS" val="0.4"/>
  <p:tag name="KSO_WM_UNIT_FILL_FORE_SCHEMECOLOR_INDEX_1" val="5"/>
  <p:tag name="KSO_WM_UNIT_FILL_FORE_SCHEMECOLOR_INDEX_1_POS" val="0"/>
  <p:tag name="KSO_WM_UNIT_FILL_FORE_SCHEMECOLOR_INDEX_1_TRANS" val="0"/>
  <p:tag name="KSO_WM_UNIT_FILL_FORE_SCHEMECOLOR_INDEX_2_BRIGHTNESS" val="0"/>
  <p:tag name="KSO_WM_UNIT_FILL_FORE_SCHEMECOLOR_INDEX_2" val="5"/>
  <p:tag name="KSO_WM_UNIT_FILL_FORE_SCHEMECOLOR_INDEX_2_POS" val="0.98"/>
  <p:tag name="KSO_WM_UNIT_FILL_FORE_SCHEMECOLOR_INDEX_2_TRANS" val="0"/>
  <p:tag name="KSO_WM_UNIT_FILL_GRADIENT_TYPE" val="0"/>
  <p:tag name="KSO_WM_UNIT_FILL_GRADIENT_ANGLE" val="45"/>
  <p:tag name="KSO_WM_UNIT_FILL_GRADIENT_DIRECTION" val="0"/>
  <p:tag name="KSO_WM_UNIT_TEXT_FILL_FORE_SCHEMECOLOR_INDEX_BRIGHTNESS" val="0"/>
  <p:tag name="KSO_WM_UNIT_TEXT_FILL_TYPE" val="1"/>
  <p:tag name="KSO_WM_DIAGRAM_VERSION" val="3"/>
  <p:tag name="KSO_WM_DIAGRAM_COLOR_TRICK" val="1"/>
  <p:tag name="KSO_WM_DIAGRAM_COLOR_TEXT_CAN_REMOVE" val="n"/>
  <p:tag name="KSO_WM_DIAGRAM_MAX_ITEMCNT" val="6"/>
  <p:tag name="KSO_WM_DIAGRAM_MIN_ITEMCNT" val="1"/>
  <p:tag name="KSO_WM_DIAGRAM_VIRTUALLY_FRAME" val="{&quot;height&quot;:414.9,&quot;left&quot;:89.75,&quot;top&quot;:102.65,&quot;width&quot;:616.45}"/>
  <p:tag name="KSO_WM_DIAGRAM_COLOR_MATCH_VALUE" val="{&quot;shape&quot;:{&quot;fill&quot;:{&quot;solid&quot;:{&quot;brightness&quot;:0.25,&quot;colorType&quot;:1,&quot;foreColorIndex&quot;:15,&quot;transparency&quot;:0.8299999833106995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6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FILL_TYPE" val="1"/>
  <p:tag name="KSO_WM_UNIT_FILL_FORE_SCHEMECOLOR_INDEX" val="15"/>
  <p:tag name="KSO_WM_UNIT_FILL_FORE_SCHEMECOLOR_INDEX_BRIGHTNESS" val="0.25"/>
  <p:tag name="KSO_WM_UNIT_USESOURCEFORMAT_APPLY" val="1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TYPE" val="n_h_i"/>
  <p:tag name="KSO_WM_UNIT_INDEX" val="1_1_6"/>
  <p:tag name="KSO_WM_UNIT_ID" val="diagram20231496_6*n_h_i*1_1_6"/>
  <p:tag name="KSO_WM_TEMPLATE_CATEGORY" val="diagram"/>
  <p:tag name="KSO_WM_TEMPLATE_INDEX" val="20231496"/>
  <p:tag name="KSO_WM_UNIT_LAYERLEVEL" val="1_1_1"/>
  <p:tag name="KSO_WM_TAG_VERSION" val="3.0"/>
  <p:tag name="KSO_WM_UNIT_FILL_FORE_SCHEMECOLOR_INDEX_1_BRIGHTNESS" val="0.4"/>
  <p:tag name="KSO_WM_UNIT_FILL_FORE_SCHEMECOLOR_INDEX_1" val="5"/>
  <p:tag name="KSO_WM_UNIT_FILL_FORE_SCHEMECOLOR_INDEX_1_POS" val="0"/>
  <p:tag name="KSO_WM_UNIT_FILL_FORE_SCHEMECOLOR_INDEX_1_TRANS" val="0"/>
  <p:tag name="KSO_WM_UNIT_FILL_FORE_SCHEMECOLOR_INDEX_2_BRIGHTNESS" val="0"/>
  <p:tag name="KSO_WM_UNIT_FILL_FORE_SCHEMECOLOR_INDEX_2" val="5"/>
  <p:tag name="KSO_WM_UNIT_FILL_FORE_SCHEMECOLOR_INDEX_2_POS" val="0.98"/>
  <p:tag name="KSO_WM_UNIT_FILL_FORE_SCHEMECOLOR_INDEX_2_TRANS" val="0"/>
  <p:tag name="KSO_WM_UNIT_FILL_GRADIENT_TYPE" val="0"/>
  <p:tag name="KSO_WM_UNIT_FILL_GRADIENT_ANGLE" val="45"/>
  <p:tag name="KSO_WM_UNIT_FILL_GRADIENT_DIRECTION" val="0"/>
  <p:tag name="KSO_WM_UNIT_TEXT_FILL_FORE_SCHEMECOLOR_INDEX_BRIGHTNESS" val="0"/>
  <p:tag name="KSO_WM_UNIT_TEXT_FILL_TYPE" val="1"/>
  <p:tag name="KSO_WM_BEAUTIFY_FLAG" val="#wm#"/>
  <p:tag name="KSO_WM_DIAGRAM_VERSION" val="3"/>
  <p:tag name="KSO_WM_DIAGRAM_COLOR_TRICK" val="1"/>
  <p:tag name="KSO_WM_DIAGRAM_COLOR_TEXT_CAN_REMOVE" val="n"/>
  <p:tag name="KSO_WM_DIAGRAM_MAX_ITEMCNT" val="6"/>
  <p:tag name="KSO_WM_DIAGRAM_MIN_ITEMCNT" val="1"/>
  <p:tag name="KSO_WM_DIAGRAM_VIRTUALLY_FRAME" val="{&quot;height&quot;:414.9,&quot;left&quot;:89.75,&quot;top&quot;:102.65,&quot;width&quot;:616.45}"/>
  <p:tag name="KSO_WM_DIAGRAM_COLOR_MATCH_VALUE" val="{&quot;shape&quot;:{&quot;fill&quot;:{&quot;gradient&quot;:[{&quot;brightness&quot;:0,&quot;colorType&quot;:1,&quot;foreColorIndex&quot;:5,&quot;pos&quot;:0.7400000095367432,&quot;transparency&quot;:0},{&quot;brightness&quot;:0,&quot;colorType&quot;:1,&quot;foreColorIndex&quot;:5,&quot;pos&quot;:0,&quot;transparency&quot;:0.8100000023841858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3"/>
  <p:tag name="KSO_WM_UNIT_USESOURCEFORMAT_APPLY" val="1"/>
</p:tagLst>
</file>

<file path=ppt/tags/tag56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2"/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TYPE" val="n_h_a"/>
  <p:tag name="KSO_WM_UNIT_INDEX" val="1_1_1"/>
  <p:tag name="KSO_WM_UNIT_ID" val="diagram20231496_6*n_h_a*1_1_1"/>
  <p:tag name="KSO_WM_TEMPLATE_CATEGORY" val="diagram"/>
  <p:tag name="KSO_WM_TEMPLATE_INDEX" val="20231496"/>
  <p:tag name="KSO_WM_UNIT_LAYERLEVEL" val="1_1_1"/>
  <p:tag name="KSO_WM_TAG_VERSION" val="3.0"/>
  <p:tag name="KSO_WM_UNIT_TEXT_FILL_FORE_SCHEMECOLOR_INDEX_BRIGHTNESS" val="0"/>
  <p:tag name="KSO_WM_BEAUTIFY_FLAG" val="#wm#"/>
  <p:tag name="KSO_WM_DIAGRAM_VERSION" val="3"/>
  <p:tag name="KSO_WM_DIAGRAM_COLOR_TRICK" val="1"/>
  <p:tag name="KSO_WM_DIAGRAM_COLOR_TEXT_CAN_REMOVE" val="n"/>
  <p:tag name="KSO_WM_DIAGRAM_MAX_ITEMCNT" val="6"/>
  <p:tag name="KSO_WM_DIAGRAM_MIN_ITEMCNT" val="1"/>
  <p:tag name="KSO_WM_DIAGRAM_VIRTUALLY_FRAME" val="{&quot;height&quot;:414.9,&quot;left&quot;:89.75,&quot;top&quot;:102.65,&quot;width&quot;:616.4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添加标题"/>
  <p:tag name="KSO_WM_UNIT_TEXT_FILL_FORE_SCHEMECOLOR_INDEX" val="1"/>
  <p:tag name="KSO_WM_UNIT_TEXT_FILL_TYPE" val="1"/>
  <p:tag name="KSO_WM_UNIT_USESOURCEFORMAT_APPLY" val="1"/>
</p:tagLst>
</file>

<file path=ppt/tags/tag57.xml><?xml version="1.0" encoding="utf-8"?>
<p:tagLst xmlns:p="http://schemas.openxmlformats.org/presentationml/2006/main">
  <p:tag name="KSO_WM_DIAGRAM_VIRTUALLY_FRAME" val="{&quot;height&quot;:444.05,&quot;left&quot;:119.40000610351562,&quot;top&quot;:73.5,&quot;width&quot;:721.0499877929688}"/>
</p:tagLst>
</file>

<file path=ppt/tags/tag58.xml><?xml version="1.0" encoding="utf-8"?>
<p:tagLst xmlns:p="http://schemas.openxmlformats.org/presentationml/2006/main">
  <p:tag name="KSO_WM_UNIT_COMPATIBLE" val="0"/>
  <p:tag name="KSO_WM_UNIT_DIAGRAM_ISREFERUNIT" val="0"/>
  <p:tag name="KSO_WM_TEMPLATE_INDEX" val="20231496"/>
  <p:tag name="KSO_WM_TAG_VERSION" val="3.0"/>
  <p:tag name="KSO_WM_UNIT_FILL_FORE_SCHEMECOLOR_INDEX_1" val="5"/>
  <p:tag name="KSO_WM_UNIT_FILL_FORE_SCHEMECOLOR_INDEX_1_TRANS" val="0"/>
  <p:tag name="KSO_WM_UNIT_FILL_FORE_SCHEMECOLOR_INDEX_2" val="5"/>
  <p:tag name="KSO_WM_UNIT_FILL_FORE_SCHEMECOLOR_INDEX_2_TRANS" val="0"/>
  <p:tag name="KSO_WM_UNIT_FILL_GRADIENT_ANGLE" val="45"/>
  <p:tag name="KSO_WM_DIAGRAM_VERSION" val="3"/>
  <p:tag name="KSO_WM_DIAGRAM_COLOR_TEXT_CAN_REMOVE" val="n"/>
  <p:tag name="KSO_WM_DIAGRAM_MAX_ITEMCNT" val="6"/>
  <p:tag name="KSO_WM_DIAGRAM_VIRTUALLY_FRAME" val="{&quot;height&quot;:414.9,&quot;left&quot;:89.75,&quot;top&quot;:102.65,&quot;width&quot;:616.45}"/>
  <p:tag name="KSO_WM_UNIT_ISCONTENTSTITLE" val="0"/>
  <p:tag name="KSO_WM_UNIT_ISNUMDGMTITLE" val="0"/>
  <p:tag name="KSO_WM_UNIT_NOCLEAR" val="0"/>
  <p:tag name="KSO_WM_UNIT_HIGHLIGHT" val="0"/>
  <p:tag name="KSO_WM_UNIT_DIAGRAM_ISNUMVISUAL" val="0"/>
  <p:tag name="KSO_WM_DIAGRAM_GROUP_CODE" val="n1-1"/>
  <p:tag name="KSO_WM_UNIT_TYPE" val="n_h_h_i"/>
  <p:tag name="KSO_WM_UNIT_INDEX" val="1_2_1_1"/>
  <p:tag name="KSO_WM_UNIT_ID" val="diagram20231496_6*n_h_h_i*1_2_1_1"/>
  <p:tag name="KSO_WM_TEMPLATE_CATEGORY" val="diagram"/>
  <p:tag name="KSO_WM_UNIT_LAYERLEVEL" val="1_1_1_1"/>
  <p:tag name="KSO_WM_DIAGRAM_COLOR_TRICK" val="1"/>
  <p:tag name="KSO_WM_DIAGRAM_MIN_ITEMCNT" val="1"/>
  <p:tag name="KSO_WM_DIAGRAM_COLOR_MATCH_VALUE" val="{&quot;shape&quot;:{&quot;fill&quot;:{&quot;solid&quot;:{&quot;brightness&quot;:0.25,&quot;colorType&quot;:1,&quot;foreColorIndex&quot;:15,&quot;transparency&quot;:0.6399999856948853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6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FILL_TYPE" val="1"/>
  <p:tag name="KSO_WM_UNIT_FILL_FORE_SCHEMECOLOR_INDEX" val="15"/>
  <p:tag name="KSO_WM_UNIT_FILL_FORE_SCHEMECOLOR_INDEX_BRIGHTNESS" val="0.25"/>
  <p:tag name="KSO_WM_UNIT_TEXT_FILL_FORE_SCHEMECOLOR_INDEX" val="16"/>
  <p:tag name="KSO_WM_UNIT_TEXT_FILL_TYPE" val="1"/>
  <p:tag name="KSO_WM_UNIT_USESOURCEFORMAT_APPLY" val="1"/>
</p:tagLst>
</file>

<file path=ppt/tags/tag59.xml><?xml version="1.0" encoding="utf-8"?>
<p:tagLst xmlns:p="http://schemas.openxmlformats.org/presentationml/2006/main">
  <p:tag name="KSO_WM_UNIT_COMPATIBLE" val="0"/>
  <p:tag name="KSO_WM_UNIT_DIAGRAM_ISREFERUNIT" val="0"/>
  <p:tag name="KSO_WM_TEMPLATE_INDEX" val="20231496"/>
  <p:tag name="KSO_WM_TAG_VERSION" val="3.0"/>
  <p:tag name="KSO_WM_UNIT_FILL_FORE_SCHEMECOLOR_INDEX_1" val="5"/>
  <p:tag name="KSO_WM_UNIT_FILL_FORE_SCHEMECOLOR_INDEX_1_TRANS" val="0"/>
  <p:tag name="KSO_WM_UNIT_FILL_FORE_SCHEMECOLOR_INDEX_2" val="5"/>
  <p:tag name="KSO_WM_UNIT_FILL_FORE_SCHEMECOLOR_INDEX_2_TRANS" val="0"/>
  <p:tag name="KSO_WM_UNIT_FILL_GRADIENT_ANGLE" val="45"/>
  <p:tag name="KSO_WM_DIAGRAM_VERSION" val="3"/>
  <p:tag name="KSO_WM_DIAGRAM_COLOR_TEXT_CAN_REMOVE" val="n"/>
  <p:tag name="KSO_WM_DIAGRAM_MAX_ITEMCNT" val="6"/>
  <p:tag name="KSO_WM_DIAGRAM_VIRTUALLY_FRAME" val="{&quot;height&quot;:414.9,&quot;left&quot;:89.75,&quot;top&quot;:102.65,&quot;width&quot;:616.45}"/>
  <p:tag name="KSO_WM_UNIT_ISCONTENTSTITLE" val="0"/>
  <p:tag name="KSO_WM_UNIT_ISNUMDGMTITLE" val="0"/>
  <p:tag name="KSO_WM_UNIT_NOCLEAR" val="0"/>
  <p:tag name="KSO_WM_UNIT_HIGHLIGHT" val="0"/>
  <p:tag name="KSO_WM_UNIT_DIAGRAM_ISNUMVISUAL" val="0"/>
  <p:tag name="KSO_WM_DIAGRAM_GROUP_CODE" val="n1-1"/>
  <p:tag name="KSO_WM_UNIT_TYPE" val="n_h_h_i"/>
  <p:tag name="KSO_WM_UNIT_INDEX" val="1_2_4_3"/>
  <p:tag name="KSO_WM_UNIT_ID" val="diagram20231496_6*n_h_h_i*1_2_4_3"/>
  <p:tag name="KSO_WM_TEMPLATE_CATEGORY" val="diagram"/>
  <p:tag name="KSO_WM_UNIT_LAYERLEVEL" val="1_1_1_1"/>
  <p:tag name="KSO_WM_DIAGRAM_COLOR_TRICK" val="1"/>
  <p:tag name="KSO_WM_DIAGRAM_MIN_ITEMCNT" val="1"/>
  <p:tag name="KSO_WM_DIAGRAM_COLOR_MATCH_VALUE" val="{&quot;shape&quot;:{&quot;fill&quot;:{&quot;solid&quot;:{&quot;brightness&quot;:0.25,&quot;colorType&quot;:1,&quot;foreColorIndex&quot;:15,&quot;transparency&quot;:0.6399999856948853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6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FILL_TYPE" val="1"/>
  <p:tag name="KSO_WM_UNIT_FILL_FORE_SCHEMECOLOR_INDEX" val="15"/>
  <p:tag name="KSO_WM_UNIT_FILL_FORE_SCHEMECOLOR_INDEX_BRIGHTNESS" val="0.25"/>
  <p:tag name="KSO_WM_UNIT_TEXT_FILL_FORE_SCHEMECOLOR_INDEX" val="16"/>
  <p:tag name="KSO_WM_UNIT_TEXT_FILL_TYPE" val="1"/>
  <p:tag name="KSO_WM_UNIT_USESOURCEFORMAT_APPLY" val="1"/>
</p:tagLst>
</file>

<file path=ppt/tags/tag6.xml><?xml version="1.0" encoding="utf-8"?>
<p:tagLst xmlns:p="http://schemas.openxmlformats.org/presentationml/2006/main">
  <p:tag name="KSO_WM_BEAUTIFY_FLAG" val=""/>
</p:tagLst>
</file>

<file path=ppt/tags/tag60.xml><?xml version="1.0" encoding="utf-8"?>
<p:tagLst xmlns:p="http://schemas.openxmlformats.org/presentationml/2006/main">
  <p:tag name="KSO_WM_UNIT_COMPATIBLE" val="0"/>
  <p:tag name="KSO_WM_UNIT_DIAGRAM_ISREFERUNIT" val="0"/>
  <p:tag name="KSO_WM_TEMPLATE_INDEX" val="20231496"/>
  <p:tag name="KSO_WM_TAG_VERSION" val="3.0"/>
  <p:tag name="KSO_WM_UNIT_FILL_FORE_SCHEMECOLOR_INDEX_1" val="5"/>
  <p:tag name="KSO_WM_UNIT_FILL_FORE_SCHEMECOLOR_INDEX_1_TRANS" val="0"/>
  <p:tag name="KSO_WM_UNIT_FILL_FORE_SCHEMECOLOR_INDEX_2" val="5"/>
  <p:tag name="KSO_WM_UNIT_FILL_FORE_SCHEMECOLOR_INDEX_2_TRANS" val="0"/>
  <p:tag name="KSO_WM_UNIT_FILL_GRADIENT_ANGLE" val="45"/>
  <p:tag name="KSO_WM_DIAGRAM_VERSION" val="3"/>
  <p:tag name="KSO_WM_DIAGRAM_COLOR_TEXT_CAN_REMOVE" val="n"/>
  <p:tag name="KSO_WM_DIAGRAM_MAX_ITEMCNT" val="6"/>
  <p:tag name="KSO_WM_DIAGRAM_VIRTUALLY_FRAME" val="{&quot;height&quot;:414.9,&quot;left&quot;:89.75,&quot;top&quot;:102.65,&quot;width&quot;:616.45}"/>
  <p:tag name="KSO_WM_UNIT_ISCONTENTSTITLE" val="0"/>
  <p:tag name="KSO_WM_UNIT_ISNUMDGMTITLE" val="0"/>
  <p:tag name="KSO_WM_UNIT_NOCLEAR" val="0"/>
  <p:tag name="KSO_WM_UNIT_HIGHLIGHT" val="0"/>
  <p:tag name="KSO_WM_UNIT_DIAGRAM_ISNUMVISUAL" val="0"/>
  <p:tag name="KSO_WM_DIAGRAM_GROUP_CODE" val="n1-1"/>
  <p:tag name="KSO_WM_UNIT_TYPE" val="n_h_h_i"/>
  <p:tag name="KSO_WM_UNIT_INDEX" val="1_2_5_3"/>
  <p:tag name="KSO_WM_UNIT_ID" val="diagram20231496_6*n_h_h_i*1_2_5_3"/>
  <p:tag name="KSO_WM_TEMPLATE_CATEGORY" val="diagram"/>
  <p:tag name="KSO_WM_UNIT_LAYERLEVEL" val="1_1_1_1"/>
  <p:tag name="KSO_WM_DIAGRAM_COLOR_TRICK" val="1"/>
  <p:tag name="KSO_WM_DIAGRAM_MIN_ITEMCNT" val="1"/>
  <p:tag name="KSO_WM_DIAGRAM_COLOR_MATCH_VALUE" val="{&quot;shape&quot;:{&quot;fill&quot;:{&quot;solid&quot;:{&quot;brightness&quot;:0.25,&quot;colorType&quot;:1,&quot;foreColorIndex&quot;:15,&quot;transparency&quot;:0.6399999856948853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6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FILL_TYPE" val="1"/>
  <p:tag name="KSO_WM_UNIT_FILL_FORE_SCHEMECOLOR_INDEX" val="15"/>
  <p:tag name="KSO_WM_UNIT_FILL_FORE_SCHEMECOLOR_INDEX_BRIGHTNESS" val="0.25"/>
  <p:tag name="KSO_WM_UNIT_TEXT_FILL_FORE_SCHEMECOLOR_INDEX" val="16"/>
  <p:tag name="KSO_WM_UNIT_TEXT_FILL_TYPE" val="1"/>
  <p:tag name="KSO_WM_UNIT_USESOURCEFORMAT_APPLY" val="1"/>
</p:tagLst>
</file>

<file path=ppt/tags/tag61.xml><?xml version="1.0" encoding="utf-8"?>
<p:tagLst xmlns:p="http://schemas.openxmlformats.org/presentationml/2006/main">
  <p:tag name="KSO_WM_UNIT_COMPATIBLE" val="0"/>
  <p:tag name="KSO_WM_UNIT_DIAGRAM_ISREFERUNIT" val="0"/>
  <p:tag name="KSO_WM_TEMPLATE_INDEX" val="20231496"/>
  <p:tag name="KSO_WM_TAG_VERSION" val="3.0"/>
  <p:tag name="KSO_WM_UNIT_FILL_FORE_SCHEMECOLOR_INDEX_1" val="5"/>
  <p:tag name="KSO_WM_UNIT_FILL_FORE_SCHEMECOLOR_INDEX_1_TRANS" val="0"/>
  <p:tag name="KSO_WM_UNIT_FILL_FORE_SCHEMECOLOR_INDEX_2" val="5"/>
  <p:tag name="KSO_WM_UNIT_FILL_FORE_SCHEMECOLOR_INDEX_2_TRANS" val="0"/>
  <p:tag name="KSO_WM_UNIT_FILL_GRADIENT_ANGLE" val="45"/>
  <p:tag name="KSO_WM_DIAGRAM_VERSION" val="3"/>
  <p:tag name="KSO_WM_DIAGRAM_COLOR_TEXT_CAN_REMOVE" val="n"/>
  <p:tag name="KSO_WM_DIAGRAM_MAX_ITEMCNT" val="6"/>
  <p:tag name="KSO_WM_DIAGRAM_VIRTUALLY_FRAME" val="{&quot;height&quot;:414.9,&quot;left&quot;:89.75,&quot;top&quot;:102.65,&quot;width&quot;:616.45}"/>
  <p:tag name="KSO_WM_UNIT_ISCONTENTSTITLE" val="0"/>
  <p:tag name="KSO_WM_UNIT_ISNUMDGMTITLE" val="0"/>
  <p:tag name="KSO_WM_UNIT_NOCLEAR" val="0"/>
  <p:tag name="KSO_WM_UNIT_HIGHLIGHT" val="0"/>
  <p:tag name="KSO_WM_UNIT_DIAGRAM_ISNUMVISUAL" val="0"/>
  <p:tag name="KSO_WM_DIAGRAM_GROUP_CODE" val="n1-1"/>
  <p:tag name="KSO_WM_UNIT_TYPE" val="n_h_h_i"/>
  <p:tag name="KSO_WM_UNIT_INDEX" val="1_2_6_3"/>
  <p:tag name="KSO_WM_UNIT_ID" val="diagram20231496_6*n_h_h_i*1_2_6_3"/>
  <p:tag name="KSO_WM_TEMPLATE_CATEGORY" val="diagram"/>
  <p:tag name="KSO_WM_UNIT_LAYERLEVEL" val="1_1_1_1"/>
  <p:tag name="KSO_WM_DIAGRAM_COLOR_TRICK" val="1"/>
  <p:tag name="KSO_WM_DIAGRAM_MIN_ITEMCNT" val="1"/>
  <p:tag name="KSO_WM_DIAGRAM_COLOR_MATCH_VALUE" val="{&quot;shape&quot;:{&quot;fill&quot;:{&quot;solid&quot;:{&quot;brightness&quot;:0.25,&quot;colorType&quot;:1,&quot;foreColorIndex&quot;:15,&quot;transparency&quot;:0.6399999856948853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6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FILL_TYPE" val="1"/>
  <p:tag name="KSO_WM_UNIT_FILL_FORE_SCHEMECOLOR_INDEX" val="15"/>
  <p:tag name="KSO_WM_UNIT_FILL_FORE_SCHEMECOLOR_INDEX_BRIGHTNESS" val="0.25"/>
  <p:tag name="KSO_WM_UNIT_TEXT_FILL_FORE_SCHEMECOLOR_INDEX" val="16"/>
  <p:tag name="KSO_WM_UNIT_TEXT_FILL_TYPE" val="1"/>
  <p:tag name="KSO_WM_UNIT_USESOURCEFORMAT_APPLY" val="1"/>
</p:tagLst>
</file>

<file path=ppt/tags/tag62.xml><?xml version="1.0" encoding="utf-8"?>
<p:tagLst xmlns:p="http://schemas.openxmlformats.org/presentationml/2006/main">
  <p:tag name="KSO_WM_UNIT_COMPATIBLE" val="0"/>
  <p:tag name="KSO_WM_UNIT_DIAGRAM_ISREFERUNIT" val="0"/>
  <p:tag name="KSO_WM_TEMPLATE_INDEX" val="20231496"/>
  <p:tag name="KSO_WM_TAG_VERSION" val="3.0"/>
  <p:tag name="KSO_WM_UNIT_FILL_FORE_SCHEMECOLOR_INDEX_1" val="5"/>
  <p:tag name="KSO_WM_UNIT_FILL_FORE_SCHEMECOLOR_INDEX_1_TRANS" val="0"/>
  <p:tag name="KSO_WM_UNIT_FILL_FORE_SCHEMECOLOR_INDEX_2" val="5"/>
  <p:tag name="KSO_WM_UNIT_FILL_FORE_SCHEMECOLOR_INDEX_2_TRANS" val="0"/>
  <p:tag name="KSO_WM_UNIT_FILL_GRADIENT_ANGLE" val="45"/>
  <p:tag name="KSO_WM_DIAGRAM_VERSION" val="3"/>
  <p:tag name="KSO_WM_DIAGRAM_COLOR_TEXT_CAN_REMOVE" val="n"/>
  <p:tag name="KSO_WM_DIAGRAM_MAX_ITEMCNT" val="6"/>
  <p:tag name="KSO_WM_DIAGRAM_VIRTUALLY_FRAME" val="{&quot;height&quot;:414.9,&quot;left&quot;:89.75,&quot;top&quot;:102.65,&quot;width&quot;:616.45}"/>
  <p:tag name="KSO_WM_UNIT_ISCONTENTSTITLE" val="0"/>
  <p:tag name="KSO_WM_UNIT_ISNUMDGMTITLE" val="0"/>
  <p:tag name="KSO_WM_UNIT_NOCLEAR" val="0"/>
  <p:tag name="KSO_WM_UNIT_HIGHLIGHT" val="0"/>
  <p:tag name="KSO_WM_UNIT_DIAGRAM_ISNUMVISUAL" val="0"/>
  <p:tag name="KSO_WM_DIAGRAM_GROUP_CODE" val="n1-1"/>
  <p:tag name="KSO_WM_UNIT_TYPE" val="n_h_h_i"/>
  <p:tag name="KSO_WM_UNIT_INDEX" val="1_2_2_2"/>
  <p:tag name="KSO_WM_UNIT_ID" val="diagram20231496_6*n_h_h_i*1_2_2_2"/>
  <p:tag name="KSO_WM_TEMPLATE_CATEGORY" val="diagram"/>
  <p:tag name="KSO_WM_UNIT_LAYERLEVEL" val="1_1_1_1"/>
  <p:tag name="KSO_WM_DIAGRAM_COLOR_TRICK" val="1"/>
  <p:tag name="KSO_WM_DIAGRAM_MIN_ITEMCNT" val="1"/>
  <p:tag name="KSO_WM_DIAGRAM_COLOR_MATCH_VALUE" val="{&quot;shape&quot;:{&quot;fill&quot;:{&quot;solid&quot;:{&quot;brightness&quot;:0.25,&quot;colorType&quot;:1,&quot;foreColorIndex&quot;:15,&quot;transparency&quot;:0.6399999856948853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6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FILL_TYPE" val="1"/>
  <p:tag name="KSO_WM_UNIT_FILL_FORE_SCHEMECOLOR_INDEX" val="15"/>
  <p:tag name="KSO_WM_UNIT_FILL_FORE_SCHEMECOLOR_INDEX_BRIGHTNESS" val="0.25"/>
  <p:tag name="KSO_WM_UNIT_TEXT_FILL_FORE_SCHEMECOLOR_INDEX" val="16"/>
  <p:tag name="KSO_WM_UNIT_TEXT_FILL_TYPE" val="1"/>
  <p:tag name="KSO_WM_UNIT_USESOURCEFORMAT_APPLY" val="1"/>
</p:tagLst>
</file>

<file path=ppt/tags/tag63.xml><?xml version="1.0" encoding="utf-8"?>
<p:tagLst xmlns:p="http://schemas.openxmlformats.org/presentationml/2006/main">
  <p:tag name="KSO_WM_UNIT_COMPATIBLE" val="0"/>
  <p:tag name="KSO_WM_UNIT_DIAGRAM_ISREFERUNIT" val="0"/>
  <p:tag name="KSO_WM_TEMPLATE_INDEX" val="20231496"/>
  <p:tag name="KSO_WM_TAG_VERSION" val="3.0"/>
  <p:tag name="KSO_WM_UNIT_FILL_FORE_SCHEMECOLOR_INDEX_1" val="5"/>
  <p:tag name="KSO_WM_UNIT_FILL_FORE_SCHEMECOLOR_INDEX_1_TRANS" val="0"/>
  <p:tag name="KSO_WM_UNIT_FILL_FORE_SCHEMECOLOR_INDEX_2" val="5"/>
  <p:tag name="KSO_WM_UNIT_FILL_FORE_SCHEMECOLOR_INDEX_2_TRANS" val="0"/>
  <p:tag name="KSO_WM_UNIT_FILL_GRADIENT_ANGLE" val="45"/>
  <p:tag name="KSO_WM_DIAGRAM_VERSION" val="3"/>
  <p:tag name="KSO_WM_DIAGRAM_COLOR_TEXT_CAN_REMOVE" val="n"/>
  <p:tag name="KSO_WM_DIAGRAM_MAX_ITEMCNT" val="6"/>
  <p:tag name="KSO_WM_DIAGRAM_VIRTUALLY_FRAME" val="{&quot;height&quot;:414.9,&quot;left&quot;:89.75,&quot;top&quot;:102.65,&quot;width&quot;:616.45}"/>
  <p:tag name="KSO_WM_UNIT_ISCONTENTSTITLE" val="0"/>
  <p:tag name="KSO_WM_UNIT_ISNUMDGMTITLE" val="0"/>
  <p:tag name="KSO_WM_UNIT_NOCLEAR" val="0"/>
  <p:tag name="KSO_WM_UNIT_HIGHLIGHT" val="0"/>
  <p:tag name="KSO_WM_UNIT_DIAGRAM_ISNUMVISUAL" val="0"/>
  <p:tag name="KSO_WM_DIAGRAM_GROUP_CODE" val="n1-1"/>
  <p:tag name="KSO_WM_UNIT_TYPE" val="n_h_h_i"/>
  <p:tag name="KSO_WM_UNIT_INDEX" val="1_2_3_3"/>
  <p:tag name="KSO_WM_UNIT_ID" val="diagram20231496_6*n_h_h_i*1_2_3_3"/>
  <p:tag name="KSO_WM_TEMPLATE_CATEGORY" val="diagram"/>
  <p:tag name="KSO_WM_UNIT_LAYERLEVEL" val="1_1_1_1"/>
  <p:tag name="KSO_WM_DIAGRAM_COLOR_TRICK" val="1"/>
  <p:tag name="KSO_WM_DIAGRAM_MIN_ITEMCNT" val="1"/>
  <p:tag name="KSO_WM_DIAGRAM_COLOR_MATCH_VALUE" val="{&quot;shape&quot;:{&quot;fill&quot;:{&quot;solid&quot;:{&quot;brightness&quot;:0.25,&quot;colorType&quot;:1,&quot;foreColorIndex&quot;:15,&quot;transparency&quot;:0.6399999856948853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6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FILL_TYPE" val="1"/>
  <p:tag name="KSO_WM_UNIT_FILL_FORE_SCHEMECOLOR_INDEX" val="15"/>
  <p:tag name="KSO_WM_UNIT_FILL_FORE_SCHEMECOLOR_INDEX_BRIGHTNESS" val="0.25"/>
  <p:tag name="KSO_WM_UNIT_TEXT_FILL_FORE_SCHEMECOLOR_INDEX" val="16"/>
  <p:tag name="KSO_WM_UNIT_TEXT_FILL_TYPE" val="1"/>
  <p:tag name="KSO_WM_UNIT_USESOURCEFORMAT_APPLY" val="1"/>
</p:tagLst>
</file>

<file path=ppt/tags/tag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TYPE" val="n_h_h_i"/>
  <p:tag name="KSO_WM_UNIT_INDEX" val="1_2_3_1"/>
  <p:tag name="KSO_WM_UNIT_ID" val="diagram20231496_6*n_h_h_i*1_2_3_1"/>
  <p:tag name="KSO_WM_TEMPLATE_CATEGORY" val="diagram"/>
  <p:tag name="KSO_WM_TEMPLATE_INDEX" val="20231496"/>
  <p:tag name="KSO_WM_UNIT_LAYERLEVEL" val="1_1_1_1"/>
  <p:tag name="KSO_WM_TAG_VERSION" val="3.0"/>
  <p:tag name="KSO_WM_UNIT_FILL_FORE_SCHEMECOLOR_INDEX_1_BRIGHTNESS" val="0.4"/>
  <p:tag name="KSO_WM_UNIT_FILL_FORE_SCHEMECOLOR_INDEX_1" val="5"/>
  <p:tag name="KSO_WM_UNIT_FILL_FORE_SCHEMECOLOR_INDEX_1_POS" val="0.03"/>
  <p:tag name="KSO_WM_UNIT_FILL_FORE_SCHEMECOLOR_INDEX_1_TRANS" val="1"/>
  <p:tag name="KSO_WM_UNIT_FILL_FORE_SCHEMECOLOR_INDEX_2_BRIGHTNESS" val="0.4"/>
  <p:tag name="KSO_WM_UNIT_FILL_FORE_SCHEMECOLOR_INDEX_2" val="5"/>
  <p:tag name="KSO_WM_UNIT_FILL_FORE_SCHEMECOLOR_INDEX_2_POS" val="0.5"/>
  <p:tag name="KSO_WM_UNIT_FILL_FORE_SCHEMECOLOR_INDEX_2_TRANS" val="0.2"/>
  <p:tag name="KSO_WM_UNIT_FILL_FORE_SCHEMECOLOR_INDEX_3_BRIGHTNESS" val="0"/>
  <p:tag name="KSO_WM_UNIT_FILL_FORE_SCHEMECOLOR_INDEX_3" val="5"/>
  <p:tag name="KSO_WM_UNIT_FILL_FORE_SCHEMECOLOR_INDEX_3_POS" val="1"/>
  <p:tag name="KSO_WM_UNIT_FILL_FORE_SCHEMECOLOR_INDEX_3_TRANS" val="0"/>
  <p:tag name="KSO_WM_UNIT_FILL_GRADIENT_TYPE" val="0"/>
  <p:tag name="KSO_WM_UNIT_FILL_GRADIENT_ANGLE" val="0"/>
  <p:tag name="KSO_WM_UNIT_FILL_GRADIENT_DIRECTION" val="3"/>
  <p:tag name="KSO_WM_UNIT_TEXT_FILL_FORE_SCHEMECOLOR_INDEX_BRIGHTNESS" val="0"/>
  <p:tag name="KSO_WM_UNIT_TEXT_FILL_TYPE" val="1"/>
  <p:tag name="KSO_WM_BEAUTIFY_FLAG" val="#wm#"/>
  <p:tag name="KSO_WM_DIAGRAM_VERSION" val="3"/>
  <p:tag name="KSO_WM_DIAGRAM_COLOR_TRICK" val="1"/>
  <p:tag name="KSO_WM_DIAGRAM_COLOR_TEXT_CAN_REMOVE" val="n"/>
  <p:tag name="KSO_WM_DIAGRAM_MAX_ITEMCNT" val="6"/>
  <p:tag name="KSO_WM_DIAGRAM_MIN_ITEMCNT" val="1"/>
  <p:tag name="KSO_WM_DIAGRAM_VIRTUALLY_FRAME" val="{&quot;height&quot;:414.9,&quot;left&quot;:89.75,&quot;top&quot;:102.65,&quot;width&quot;:616.45}"/>
  <p:tag name="KSO_WM_DIAGRAM_COLOR_MATCH_VALUE" val="{&quot;shape&quot;:{&quot;fill&quot;:{&quot;gradient&quot;:[{&quot;brightness&quot;:0.4000000059604645,&quot;colorType&quot;:1,&quot;foreColorIndex&quot;:5,&quot;pos&quot;:0.029999999329447746,&quot;transparency&quot;:1},{&quot;brightness&quot;:0.4000000059604645,&quot;colorType&quot;:1,&quot;foreColorIndex&quot;:5,&quot;pos&quot;:0.5,&quot;transparency&quot;:0.20000000298023224},{&quot;brightness&quot;:0,&quot;colorType&quot;:1,&quot;foreColorIndex&quot;:5,&quot;pos&quot;:1,&quot;transparency&quot;:0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3"/>
  <p:tag name="KSO_WM_UNIT_USESOURCEFORMAT_APPLY" val="1"/>
</p:tagLst>
</file>

<file path=ppt/tags/tag65.xml><?xml version="1.0" encoding="utf-8"?>
<p:tagLst xmlns:p="http://schemas.openxmlformats.org/presentationml/2006/main">
  <p:tag name="KSO_WM_UNIT_TEXT_FILL_FORE_SCHEMECOLOR_INDEX_BRIGHTNESS" val="0"/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TYPE" val="n_h_h_f"/>
  <p:tag name="KSO_WM_UNIT_INDEX" val="1_2_3_1"/>
  <p:tag name="KSO_WM_UNIT_ID" val="diagram20231496_6*n_h_h_f*1_2_3_1"/>
  <p:tag name="KSO_WM_TEMPLATE_CATEGORY" val="diagram"/>
  <p:tag name="KSO_WM_TEMPLATE_INDEX" val="20231496"/>
  <p:tag name="KSO_WM_UNIT_LAYERLEVEL" val="1_1_1_1"/>
  <p:tag name="KSO_WM_TAG_VERSION" val="3.0"/>
  <p:tag name="KSO_WM_BEAUTIFY_FLAG" val="#wm#"/>
  <p:tag name="KSO_WM_UNIT_VALUE" val="36"/>
  <p:tag name="KSO_WM_DIAGRAM_VERSION" val="3"/>
  <p:tag name="KSO_WM_DIAGRAM_COLOR_TRICK" val="1"/>
  <p:tag name="KSO_WM_DIAGRAM_COLOR_TEXT_CAN_REMOVE" val="n"/>
  <p:tag name="KSO_WM_DIAGRAM_MAX_ITEMCNT" val="6"/>
  <p:tag name="KSO_WM_DIAGRAM_MIN_ITEMCNT" val="1"/>
  <p:tag name="KSO_WM_DIAGRAM_VIRTUALLY_FRAME" val="{&quot;height&quot;:414.9,&quot;left&quot;:89.75,&quot;top&quot;:102.65,&quot;width&quot;:616.4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点击此处添加正文，文字是您思想的提炼请言简意赅的阐述您的观点"/>
  <p:tag name="KSO_WM_UNIT_TEXT_FILL_FORE_SCHEMECOLOR_INDEX" val="1"/>
  <p:tag name="KSO_WM_UNIT_TEXT_FILL_TYPE" val="1"/>
  <p:tag name="KSO_WM_UNIT_USESOURCEFORMAT_APPLY" val="1"/>
</p:tagLst>
</file>

<file path=ppt/tags/tag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TYPE" val="n_h_h_i"/>
  <p:tag name="KSO_WM_UNIT_INDEX" val="1_2_4_2"/>
  <p:tag name="KSO_WM_UNIT_ID" val="diagram20231496_6*n_h_h_i*1_2_4_2"/>
  <p:tag name="KSO_WM_TEMPLATE_CATEGORY" val="diagram"/>
  <p:tag name="KSO_WM_TEMPLATE_INDEX" val="20231496"/>
  <p:tag name="KSO_WM_UNIT_LAYERLEVEL" val="1_1_1_1"/>
  <p:tag name="KSO_WM_TAG_VERSION" val="3.0"/>
  <p:tag name="KSO_WM_UNIT_FILL_FORE_SCHEMECOLOR_INDEX_1_BRIGHTNESS" val="0.4"/>
  <p:tag name="KSO_WM_UNIT_FILL_FORE_SCHEMECOLOR_INDEX_1" val="5"/>
  <p:tag name="KSO_WM_UNIT_FILL_FORE_SCHEMECOLOR_INDEX_1_POS" val="0.03"/>
  <p:tag name="KSO_WM_UNIT_FILL_FORE_SCHEMECOLOR_INDEX_1_TRANS" val="1"/>
  <p:tag name="KSO_WM_UNIT_FILL_FORE_SCHEMECOLOR_INDEX_2_BRIGHTNESS" val="0.4"/>
  <p:tag name="KSO_WM_UNIT_FILL_FORE_SCHEMECOLOR_INDEX_2" val="5"/>
  <p:tag name="KSO_WM_UNIT_FILL_FORE_SCHEMECOLOR_INDEX_2_POS" val="0.5"/>
  <p:tag name="KSO_WM_UNIT_FILL_FORE_SCHEMECOLOR_INDEX_2_TRANS" val="0.2"/>
  <p:tag name="KSO_WM_UNIT_FILL_FORE_SCHEMECOLOR_INDEX_3_BRIGHTNESS" val="0"/>
  <p:tag name="KSO_WM_UNIT_FILL_FORE_SCHEMECOLOR_INDEX_3" val="5"/>
  <p:tag name="KSO_WM_UNIT_FILL_FORE_SCHEMECOLOR_INDEX_3_POS" val="1"/>
  <p:tag name="KSO_WM_UNIT_FILL_FORE_SCHEMECOLOR_INDEX_3_TRANS" val="0"/>
  <p:tag name="KSO_WM_UNIT_FILL_GRADIENT_TYPE" val="0"/>
  <p:tag name="KSO_WM_UNIT_FILL_GRADIENT_ANGLE" val="0"/>
  <p:tag name="KSO_WM_UNIT_FILL_GRADIENT_DIRECTION" val="3"/>
  <p:tag name="KSO_WM_UNIT_TEXT_FILL_FORE_SCHEMECOLOR_INDEX_BRIGHTNESS" val="0"/>
  <p:tag name="KSO_WM_UNIT_TEXT_FILL_TYPE" val="1"/>
  <p:tag name="KSO_WM_BEAUTIFY_FLAG" val="#wm#"/>
  <p:tag name="KSO_WM_DIAGRAM_VERSION" val="3"/>
  <p:tag name="KSO_WM_DIAGRAM_COLOR_TRICK" val="1"/>
  <p:tag name="KSO_WM_DIAGRAM_COLOR_TEXT_CAN_REMOVE" val="n"/>
  <p:tag name="KSO_WM_DIAGRAM_MAX_ITEMCNT" val="6"/>
  <p:tag name="KSO_WM_DIAGRAM_MIN_ITEMCNT" val="1"/>
  <p:tag name="KSO_WM_DIAGRAM_VIRTUALLY_FRAME" val="{&quot;height&quot;:414.9,&quot;left&quot;:89.75,&quot;top&quot;:102.65,&quot;width&quot;:616.45}"/>
  <p:tag name="KSO_WM_DIAGRAM_COLOR_MATCH_VALUE" val="{&quot;shape&quot;:{&quot;fill&quot;:{&quot;gradient&quot;:[{&quot;brightness&quot;:0.4000000059604645,&quot;colorType&quot;:1,&quot;foreColorIndex&quot;:5,&quot;pos&quot;:0.029999999329447746,&quot;transparency&quot;:1},{&quot;brightness&quot;:0.4000000059604645,&quot;colorType&quot;:1,&quot;foreColorIndex&quot;:5,&quot;pos&quot;:0.5,&quot;transparency&quot;:0.20000000298023224},{&quot;brightness&quot;:0,&quot;colorType&quot;:1,&quot;foreColorIndex&quot;:5,&quot;pos&quot;:1,&quot;transparency&quot;:0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3"/>
  <p:tag name="KSO_WM_UNIT_USESOURCEFORMAT_APPLY" val="1"/>
</p:tagLst>
</file>

<file path=ppt/tags/tag67.xml><?xml version="1.0" encoding="utf-8"?>
<p:tagLst xmlns:p="http://schemas.openxmlformats.org/presentationml/2006/main">
  <p:tag name="KSO_WM_UNIT_TEXT_FILL_FORE_SCHEMECOLOR_INDEX_BRIGHTNESS" val="0"/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TYPE" val="n_h_h_f"/>
  <p:tag name="KSO_WM_UNIT_INDEX" val="1_2_4_1"/>
  <p:tag name="KSO_WM_UNIT_ID" val="diagram20231496_6*n_h_h_f*1_2_4_1"/>
  <p:tag name="KSO_WM_TEMPLATE_CATEGORY" val="diagram"/>
  <p:tag name="KSO_WM_TEMPLATE_INDEX" val="20231496"/>
  <p:tag name="KSO_WM_UNIT_LAYERLEVEL" val="1_1_1_1"/>
  <p:tag name="KSO_WM_TAG_VERSION" val="3.0"/>
  <p:tag name="KSO_WM_BEAUTIFY_FLAG" val="#wm#"/>
  <p:tag name="KSO_WM_UNIT_VALUE" val="36"/>
  <p:tag name="KSO_WM_DIAGRAM_VERSION" val="3"/>
  <p:tag name="KSO_WM_DIAGRAM_COLOR_TRICK" val="1"/>
  <p:tag name="KSO_WM_DIAGRAM_COLOR_TEXT_CAN_REMOVE" val="n"/>
  <p:tag name="KSO_WM_DIAGRAM_MAX_ITEMCNT" val="6"/>
  <p:tag name="KSO_WM_DIAGRAM_MIN_ITEMCNT" val="1"/>
  <p:tag name="KSO_WM_DIAGRAM_VIRTUALLY_FRAME" val="{&quot;height&quot;:414.9,&quot;left&quot;:89.75,&quot;top&quot;:102.65,&quot;width&quot;:616.4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点击此处添加正文，文字是您思想的提炼请言简意赅的阐述您的观点"/>
  <p:tag name="KSO_WM_UNIT_TEXT_FILL_FORE_SCHEMECOLOR_INDEX" val="1"/>
  <p:tag name="KSO_WM_UNIT_TEXT_FILL_TYPE" val="1"/>
  <p:tag name="KSO_WM_UNIT_USESOURCEFORMAT_APPLY" val="1"/>
</p:tagLst>
</file>

<file path=ppt/tags/tag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TYPE" val="n_h_h_i"/>
  <p:tag name="KSO_WM_UNIT_INDEX" val="1_2_5_1"/>
  <p:tag name="KSO_WM_UNIT_ID" val="diagram20231496_6*n_h_h_i*1_2_5_1"/>
  <p:tag name="KSO_WM_TEMPLATE_CATEGORY" val="diagram"/>
  <p:tag name="KSO_WM_TEMPLATE_INDEX" val="20231496"/>
  <p:tag name="KSO_WM_UNIT_LAYERLEVEL" val="1_1_1_1"/>
  <p:tag name="KSO_WM_TAG_VERSION" val="3.0"/>
  <p:tag name="KSO_WM_UNIT_FILL_FORE_SCHEMECOLOR_INDEX_1_BRIGHTNESS" val="0.4"/>
  <p:tag name="KSO_WM_UNIT_FILL_FORE_SCHEMECOLOR_INDEX_1" val="5"/>
  <p:tag name="KSO_WM_UNIT_FILL_FORE_SCHEMECOLOR_INDEX_1_POS" val="0.03"/>
  <p:tag name="KSO_WM_UNIT_FILL_FORE_SCHEMECOLOR_INDEX_1_TRANS" val="1"/>
  <p:tag name="KSO_WM_UNIT_FILL_FORE_SCHEMECOLOR_INDEX_2_BRIGHTNESS" val="0.4"/>
  <p:tag name="KSO_WM_UNIT_FILL_FORE_SCHEMECOLOR_INDEX_2" val="5"/>
  <p:tag name="KSO_WM_UNIT_FILL_FORE_SCHEMECOLOR_INDEX_2_POS" val="0.5"/>
  <p:tag name="KSO_WM_UNIT_FILL_FORE_SCHEMECOLOR_INDEX_2_TRANS" val="0.2"/>
  <p:tag name="KSO_WM_UNIT_FILL_FORE_SCHEMECOLOR_INDEX_3_BRIGHTNESS" val="0"/>
  <p:tag name="KSO_WM_UNIT_FILL_FORE_SCHEMECOLOR_INDEX_3" val="5"/>
  <p:tag name="KSO_WM_UNIT_FILL_FORE_SCHEMECOLOR_INDEX_3_POS" val="1"/>
  <p:tag name="KSO_WM_UNIT_FILL_FORE_SCHEMECOLOR_INDEX_3_TRANS" val="0"/>
  <p:tag name="KSO_WM_UNIT_FILL_GRADIENT_TYPE" val="0"/>
  <p:tag name="KSO_WM_UNIT_FILL_GRADIENT_ANGLE" val="0"/>
  <p:tag name="KSO_WM_UNIT_FILL_GRADIENT_DIRECTION" val="3"/>
  <p:tag name="KSO_WM_UNIT_TEXT_FILL_FORE_SCHEMECOLOR_INDEX_BRIGHTNESS" val="0"/>
  <p:tag name="KSO_WM_UNIT_TEXT_FILL_TYPE" val="1"/>
  <p:tag name="KSO_WM_BEAUTIFY_FLAG" val="#wm#"/>
  <p:tag name="KSO_WM_DIAGRAM_VERSION" val="3"/>
  <p:tag name="KSO_WM_DIAGRAM_COLOR_TRICK" val="1"/>
  <p:tag name="KSO_WM_DIAGRAM_COLOR_TEXT_CAN_REMOVE" val="n"/>
  <p:tag name="KSO_WM_DIAGRAM_MAX_ITEMCNT" val="6"/>
  <p:tag name="KSO_WM_DIAGRAM_MIN_ITEMCNT" val="1"/>
  <p:tag name="KSO_WM_DIAGRAM_VIRTUALLY_FRAME" val="{&quot;height&quot;:414.9,&quot;left&quot;:89.75,&quot;top&quot;:102.65,&quot;width&quot;:616.45}"/>
  <p:tag name="KSO_WM_DIAGRAM_COLOR_MATCH_VALUE" val="{&quot;shape&quot;:{&quot;fill&quot;:{&quot;gradient&quot;:[{&quot;brightness&quot;:0.4000000059604645,&quot;colorType&quot;:1,&quot;foreColorIndex&quot;:5,&quot;pos&quot;:0.029999999329447746,&quot;transparency&quot;:1},{&quot;brightness&quot;:0.4000000059604645,&quot;colorType&quot;:1,&quot;foreColorIndex&quot;:5,&quot;pos&quot;:0.5,&quot;transparency&quot;:0.20000000298023224},{&quot;brightness&quot;:0,&quot;colorType&quot;:1,&quot;foreColorIndex&quot;:5,&quot;pos&quot;:1,&quot;transparency&quot;:0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3"/>
  <p:tag name="KSO_WM_UNIT_USESOURCEFORMAT_APPLY" val="1"/>
</p:tagLst>
</file>

<file path=ppt/tags/tag69.xml><?xml version="1.0" encoding="utf-8"?>
<p:tagLst xmlns:p="http://schemas.openxmlformats.org/presentationml/2006/main">
  <p:tag name="KSO_WM_UNIT_TEXT_FILL_FORE_SCHEMECOLOR_INDEX_BRIGHTNESS" val="0"/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TYPE" val="n_h_h_f"/>
  <p:tag name="KSO_WM_UNIT_INDEX" val="1_2_5_1"/>
  <p:tag name="KSO_WM_UNIT_ID" val="diagram20231496_6*n_h_h_f*1_2_5_1"/>
  <p:tag name="KSO_WM_TEMPLATE_CATEGORY" val="diagram"/>
  <p:tag name="KSO_WM_TEMPLATE_INDEX" val="20231496"/>
  <p:tag name="KSO_WM_UNIT_LAYERLEVEL" val="1_1_1_1"/>
  <p:tag name="KSO_WM_TAG_VERSION" val="3.0"/>
  <p:tag name="KSO_WM_BEAUTIFY_FLAG" val="#wm#"/>
  <p:tag name="KSO_WM_UNIT_VALUE" val="36"/>
  <p:tag name="KSO_WM_DIAGRAM_VERSION" val="3"/>
  <p:tag name="KSO_WM_DIAGRAM_COLOR_TRICK" val="1"/>
  <p:tag name="KSO_WM_DIAGRAM_COLOR_TEXT_CAN_REMOVE" val="n"/>
  <p:tag name="KSO_WM_DIAGRAM_MAX_ITEMCNT" val="6"/>
  <p:tag name="KSO_WM_DIAGRAM_MIN_ITEMCNT" val="1"/>
  <p:tag name="KSO_WM_DIAGRAM_VIRTUALLY_FRAME" val="{&quot;height&quot;:414.9,&quot;left&quot;:89.75,&quot;top&quot;:102.65,&quot;width&quot;:616.4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点击此处添加正文，文字是您思想的提炼请言简意赅的阐述您的观点"/>
  <p:tag name="KSO_WM_UNIT_TEXT_FILL_FORE_SCHEMECOLOR_INDEX" val="1"/>
  <p:tag name="KSO_WM_UNIT_TEXT_FILL_TYPE" val="1"/>
  <p:tag name="KSO_WM_UNIT_USESOURCEFORMAT_APPLY" val="1"/>
</p:tagLst>
</file>

<file path=ppt/tags/tag7.xml><?xml version="1.0" encoding="utf-8"?>
<p:tagLst xmlns:p="http://schemas.openxmlformats.org/presentationml/2006/main">
  <p:tag name="KSO_WM_BEAUTIFY_FLAG" val=""/>
</p:tagLst>
</file>

<file path=ppt/tags/tag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TYPE" val="n_h_h_i"/>
  <p:tag name="KSO_WM_UNIT_INDEX" val="1_2_6_1"/>
  <p:tag name="KSO_WM_UNIT_ID" val="diagram20231496_6*n_h_h_i*1_2_6_1"/>
  <p:tag name="KSO_WM_TEMPLATE_CATEGORY" val="diagram"/>
  <p:tag name="KSO_WM_TEMPLATE_INDEX" val="20231496"/>
  <p:tag name="KSO_WM_UNIT_LAYERLEVEL" val="1_1_1_1"/>
  <p:tag name="KSO_WM_TAG_VERSION" val="3.0"/>
  <p:tag name="KSO_WM_UNIT_FILL_FORE_SCHEMECOLOR_INDEX_1_BRIGHTNESS" val="0.4"/>
  <p:tag name="KSO_WM_UNIT_FILL_FORE_SCHEMECOLOR_INDEX_1" val="5"/>
  <p:tag name="KSO_WM_UNIT_FILL_FORE_SCHEMECOLOR_INDEX_1_POS" val="0.03"/>
  <p:tag name="KSO_WM_UNIT_FILL_FORE_SCHEMECOLOR_INDEX_1_TRANS" val="1"/>
  <p:tag name="KSO_WM_UNIT_FILL_FORE_SCHEMECOLOR_INDEX_2_BRIGHTNESS" val="0.4"/>
  <p:tag name="KSO_WM_UNIT_FILL_FORE_SCHEMECOLOR_INDEX_2" val="5"/>
  <p:tag name="KSO_WM_UNIT_FILL_FORE_SCHEMECOLOR_INDEX_2_POS" val="0.5"/>
  <p:tag name="KSO_WM_UNIT_FILL_FORE_SCHEMECOLOR_INDEX_2_TRANS" val="0.2"/>
  <p:tag name="KSO_WM_UNIT_FILL_FORE_SCHEMECOLOR_INDEX_3_BRIGHTNESS" val="0"/>
  <p:tag name="KSO_WM_UNIT_FILL_FORE_SCHEMECOLOR_INDEX_3" val="5"/>
  <p:tag name="KSO_WM_UNIT_FILL_FORE_SCHEMECOLOR_INDEX_3_POS" val="1"/>
  <p:tag name="KSO_WM_UNIT_FILL_FORE_SCHEMECOLOR_INDEX_3_TRANS" val="0"/>
  <p:tag name="KSO_WM_UNIT_FILL_GRADIENT_TYPE" val="0"/>
  <p:tag name="KSO_WM_UNIT_FILL_GRADIENT_ANGLE" val="0"/>
  <p:tag name="KSO_WM_UNIT_FILL_GRADIENT_DIRECTION" val="3"/>
  <p:tag name="KSO_WM_UNIT_TEXT_FILL_FORE_SCHEMECOLOR_INDEX_BRIGHTNESS" val="0"/>
  <p:tag name="KSO_WM_UNIT_TEXT_FILL_TYPE" val="1"/>
  <p:tag name="KSO_WM_BEAUTIFY_FLAG" val="#wm#"/>
  <p:tag name="KSO_WM_DIAGRAM_VERSION" val="3"/>
  <p:tag name="KSO_WM_DIAGRAM_COLOR_TRICK" val="1"/>
  <p:tag name="KSO_WM_DIAGRAM_COLOR_TEXT_CAN_REMOVE" val="n"/>
  <p:tag name="KSO_WM_DIAGRAM_MAX_ITEMCNT" val="6"/>
  <p:tag name="KSO_WM_DIAGRAM_MIN_ITEMCNT" val="1"/>
  <p:tag name="KSO_WM_DIAGRAM_VIRTUALLY_FRAME" val="{&quot;height&quot;:414.9,&quot;left&quot;:89.75,&quot;top&quot;:102.65,&quot;width&quot;:616.45}"/>
  <p:tag name="KSO_WM_DIAGRAM_COLOR_MATCH_VALUE" val="{&quot;shape&quot;:{&quot;fill&quot;:{&quot;gradient&quot;:[{&quot;brightness&quot;:0.4000000059604645,&quot;colorType&quot;:1,&quot;foreColorIndex&quot;:5,&quot;pos&quot;:0.029999999329447746,&quot;transparency&quot;:1},{&quot;brightness&quot;:0.4000000059604645,&quot;colorType&quot;:1,&quot;foreColorIndex&quot;:5,&quot;pos&quot;:0.5,&quot;transparency&quot;:0.20000000298023224},{&quot;brightness&quot;:0,&quot;colorType&quot;:1,&quot;foreColorIndex&quot;:5,&quot;pos&quot;:1,&quot;transparency&quot;:0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3"/>
  <p:tag name="KSO_WM_UNIT_USESOURCEFORMAT_APPLY" val="1"/>
</p:tagLst>
</file>

<file path=ppt/tags/tag71.xml><?xml version="1.0" encoding="utf-8"?>
<p:tagLst xmlns:p="http://schemas.openxmlformats.org/presentationml/2006/main">
  <p:tag name="KSO_WM_UNIT_TEXT_FILL_FORE_SCHEMECOLOR_INDEX_BRIGHTNESS" val="0"/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TYPE" val="n_h_h_f"/>
  <p:tag name="KSO_WM_UNIT_INDEX" val="1_2_6_1"/>
  <p:tag name="KSO_WM_UNIT_ID" val="diagram20231496_6*n_h_h_f*1_2_6_1"/>
  <p:tag name="KSO_WM_TEMPLATE_CATEGORY" val="diagram"/>
  <p:tag name="KSO_WM_TEMPLATE_INDEX" val="20231496"/>
  <p:tag name="KSO_WM_UNIT_LAYERLEVEL" val="1_1_1_1"/>
  <p:tag name="KSO_WM_TAG_VERSION" val="3.0"/>
  <p:tag name="KSO_WM_BEAUTIFY_FLAG" val="#wm#"/>
  <p:tag name="KSO_WM_UNIT_VALUE" val="36"/>
  <p:tag name="KSO_WM_DIAGRAM_VERSION" val="3"/>
  <p:tag name="KSO_WM_DIAGRAM_COLOR_TRICK" val="1"/>
  <p:tag name="KSO_WM_DIAGRAM_COLOR_TEXT_CAN_REMOVE" val="n"/>
  <p:tag name="KSO_WM_DIAGRAM_MAX_ITEMCNT" val="6"/>
  <p:tag name="KSO_WM_DIAGRAM_MIN_ITEMCNT" val="1"/>
  <p:tag name="KSO_WM_DIAGRAM_VIRTUALLY_FRAME" val="{&quot;height&quot;:414.9,&quot;left&quot;:89.75,&quot;top&quot;:102.65,&quot;width&quot;:616.4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点击此处添加正文，文字是您思想的提炼请言简意赅的阐述您的观点"/>
  <p:tag name="KSO_WM_UNIT_TEXT_FILL_FORE_SCHEMECOLOR_INDEX" val="1"/>
  <p:tag name="KSO_WM_UNIT_TEXT_FILL_TYPE" val="1"/>
  <p:tag name="KSO_WM_UNIT_USESOURCEFORMAT_APPLY" val="1"/>
</p:tagLst>
</file>

<file path=ppt/tags/tag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TYPE" val="n_h_h_i"/>
  <p:tag name="KSO_WM_UNIT_INDEX" val="1_2_6_1"/>
  <p:tag name="KSO_WM_UNIT_ID" val="diagram20231496_6*n_h_h_i*1_2_6_1"/>
  <p:tag name="KSO_WM_TEMPLATE_CATEGORY" val="diagram"/>
  <p:tag name="KSO_WM_TEMPLATE_INDEX" val="20231496"/>
  <p:tag name="KSO_WM_UNIT_LAYERLEVEL" val="1_1_1_1"/>
  <p:tag name="KSO_WM_TAG_VERSION" val="3.0"/>
  <p:tag name="KSO_WM_UNIT_FILL_FORE_SCHEMECOLOR_INDEX_1_BRIGHTNESS" val="0.4"/>
  <p:tag name="KSO_WM_UNIT_FILL_FORE_SCHEMECOLOR_INDEX_1" val="5"/>
  <p:tag name="KSO_WM_UNIT_FILL_FORE_SCHEMECOLOR_INDEX_1_POS" val="0.03"/>
  <p:tag name="KSO_WM_UNIT_FILL_FORE_SCHEMECOLOR_INDEX_1_TRANS" val="1"/>
  <p:tag name="KSO_WM_UNIT_FILL_FORE_SCHEMECOLOR_INDEX_2_BRIGHTNESS" val="0.4"/>
  <p:tag name="KSO_WM_UNIT_FILL_FORE_SCHEMECOLOR_INDEX_2" val="5"/>
  <p:tag name="KSO_WM_UNIT_FILL_FORE_SCHEMECOLOR_INDEX_2_POS" val="0.5"/>
  <p:tag name="KSO_WM_UNIT_FILL_FORE_SCHEMECOLOR_INDEX_2_TRANS" val="0.2"/>
  <p:tag name="KSO_WM_UNIT_FILL_FORE_SCHEMECOLOR_INDEX_3_BRIGHTNESS" val="0"/>
  <p:tag name="KSO_WM_UNIT_FILL_FORE_SCHEMECOLOR_INDEX_3" val="5"/>
  <p:tag name="KSO_WM_UNIT_FILL_FORE_SCHEMECOLOR_INDEX_3_POS" val="1"/>
  <p:tag name="KSO_WM_UNIT_FILL_FORE_SCHEMECOLOR_INDEX_3_TRANS" val="0"/>
  <p:tag name="KSO_WM_UNIT_FILL_GRADIENT_TYPE" val="0"/>
  <p:tag name="KSO_WM_UNIT_FILL_GRADIENT_ANGLE" val="0"/>
  <p:tag name="KSO_WM_UNIT_FILL_GRADIENT_DIRECTION" val="3"/>
  <p:tag name="KSO_WM_UNIT_TEXT_FILL_FORE_SCHEMECOLOR_INDEX_BRIGHTNESS" val="0"/>
  <p:tag name="KSO_WM_UNIT_TEXT_FILL_TYPE" val="1"/>
  <p:tag name="KSO_WM_DIAGRAM_VERSION" val="3"/>
  <p:tag name="KSO_WM_DIAGRAM_COLOR_TRICK" val="1"/>
  <p:tag name="KSO_WM_DIAGRAM_COLOR_TEXT_CAN_REMOVE" val="n"/>
  <p:tag name="KSO_WM_DIAGRAM_MAX_ITEMCNT" val="6"/>
  <p:tag name="KSO_WM_DIAGRAM_MIN_ITEMCNT" val="1"/>
  <p:tag name="KSO_WM_DIAGRAM_VIRTUALLY_FRAME" val="{&quot;height&quot;:366.31039370078736,&quot;left&quot;:119.40000610351562,&quot;top&quot;:116.15409448818897,&quot;width&quot;:721.0499877929688}"/>
  <p:tag name="KSO_WM_DIAGRAM_COLOR_MATCH_VALUE" val="{&quot;shape&quot;:{&quot;fill&quot;:{&quot;gradient&quot;:[{&quot;brightness&quot;:0.4000000059604645,&quot;colorType&quot;:1,&quot;foreColorIndex&quot;:5,&quot;pos&quot;:0.029999999329447746,&quot;transparency&quot;:1},{&quot;brightness&quot;:0.4000000059604645,&quot;colorType&quot;:1,&quot;foreColorIndex&quot;:5,&quot;pos&quot;:0.5,&quot;transparency&quot;:0.20000000298023224},{&quot;brightness&quot;:0,&quot;colorType&quot;:1,&quot;foreColorIndex&quot;:5,&quot;pos&quot;:1,&quot;transparency&quot;:0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3"/>
  <p:tag name="KSO_WM_UNIT_USESOURCEFORMAT_APPLY" val="1"/>
</p:tagLst>
</file>

<file path=ppt/tags/tag73.xml><?xml version="1.0" encoding="utf-8"?>
<p:tagLst xmlns:p="http://schemas.openxmlformats.org/presentationml/2006/main">
  <p:tag name="KSO_WM_UNIT_TEXT_FILL_FORE_SCHEMECOLOR_INDEX_BRIGHTNESS" val="0"/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TYPE" val="n_h_h_f"/>
  <p:tag name="KSO_WM_UNIT_INDEX" val="1_2_6_1"/>
  <p:tag name="KSO_WM_UNIT_ID" val="diagram20231496_6*n_h_h_f*1_2_6_1"/>
  <p:tag name="KSO_WM_TEMPLATE_CATEGORY" val="diagram"/>
  <p:tag name="KSO_WM_TEMPLATE_INDEX" val="20231496"/>
  <p:tag name="KSO_WM_UNIT_LAYERLEVEL" val="1_1_1_1"/>
  <p:tag name="KSO_WM_TAG_VERSION" val="3.0"/>
  <p:tag name="KSO_WM_UNIT_VALUE" val="36"/>
  <p:tag name="KSO_WM_DIAGRAM_VERSION" val="3"/>
  <p:tag name="KSO_WM_DIAGRAM_COLOR_TRICK" val="1"/>
  <p:tag name="KSO_WM_DIAGRAM_COLOR_TEXT_CAN_REMOVE" val="n"/>
  <p:tag name="KSO_WM_DIAGRAM_MAX_ITEMCNT" val="6"/>
  <p:tag name="KSO_WM_DIAGRAM_MIN_ITEMCNT" val="1"/>
  <p:tag name="KSO_WM_DIAGRAM_VIRTUALLY_FRAME" val="{&quot;height&quot;:366.31039370078736,&quot;left&quot;:119.40000610351562,&quot;top&quot;:116.15409448818897,&quot;width&quot;:721.0499877929688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点击此处添加正文，文字是您思想的提炼请言简意赅的阐述您的观点"/>
  <p:tag name="KSO_WM_UNIT_TEXT_FILL_FORE_SCHEMECOLOR_INDEX" val="1"/>
  <p:tag name="KSO_WM_UNIT_TEXT_FILL_TYPE" val="1"/>
  <p:tag name="KSO_WM_UNIT_USESOURCEFORMAT_APPLY" val="1"/>
</p:tagLst>
</file>

<file path=ppt/tags/tag74.xml><?xml version="1.0" encoding="utf-8"?>
<p:tagLst xmlns:p="http://schemas.openxmlformats.org/presentationml/2006/main">
  <p:tag name="KSO_WM_SPECIAL_SOURCE" val="bdnull"/>
  <p:tag name="KSO_WM_SLIDE_ID" val="diagram20231496_5"/>
  <p:tag name="KSO_WM_TEMPLATE_SUBCATEGORY" val="0"/>
  <p:tag name="KSO_WM_TEMPLATE_MASTER_TYPE" val="0"/>
  <p:tag name="KSO_WM_TEMPLATE_COLOR_TYPE" val="0"/>
  <p:tag name="KSO_WM_SLIDE_ITEM_CNT" val="5"/>
  <p:tag name="KSO_WM_SLIDE_INDEX" val="5"/>
  <p:tag name="KSO_WM_TAG_VERSION" val="3.0"/>
  <p:tag name="KSO_WM_BEAUTIFY_FLAG" val="#wm#"/>
  <p:tag name="KSO_WM_TEMPLATE_CATEGORY" val="diagram"/>
  <p:tag name="KSO_WM_TEMPLATE_INDEX" val="20231496"/>
  <p:tag name="KSO_WM_SLIDE_TYPE" val="text"/>
  <p:tag name="KSO_WM_SLIDE_SUBTYPE" val="diag"/>
  <p:tag name="KSO_WM_SLIDE_SIZE" val="702.65*266.761"/>
  <p:tag name="KSO_WM_SLIDE_POSITION" val="128.6*187.976"/>
  <p:tag name="KSO_WM_DIAGRAM_GROUP_CODE" val="n1-1"/>
  <p:tag name="KSO_WM_SLIDE_DIAGTYPE" val="n"/>
  <p:tag name="KSO_WM_SLIDE_LAYOUT" val="a_n"/>
  <p:tag name="KSO_WM_SLIDE_LAYOUT_CNT" val="1_1"/>
</p:tagLst>
</file>

<file path=ppt/tags/tag75.xml><?xml version="1.0" encoding="utf-8"?>
<p:tagLst xmlns:p="http://schemas.openxmlformats.org/presentationml/2006/main">
  <p:tag name="KSO_WM_SPECIAL_SOURCE" val="bdnull"/>
</p:tagLst>
</file>

<file path=ppt/tags/tag76.xml><?xml version="1.0" encoding="utf-8"?>
<p:tagLst xmlns:p="http://schemas.openxmlformats.org/presentationml/2006/main">
  <p:tag name="COMMONDATA" val="eyJoZGlkIjoiNWE3NzNhYmY5NmZlMGU4MWRlN2FmYTMwZjZhNTZmYjQifQ=="/>
  <p:tag name="KSO_WPP_MARK_KEY" val="c19d211c-6793-4a21-9f6f-3cba3c80dd4c"/>
  <p:tag name="commondata" val="eyJoZGlkIjoiOTBjMjczYTYxZTM4MmVmZTEzZjRjMjRmODliMTJlYTkifQ==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Office 主题​​">
  <a:themeElements>
    <a:clrScheme name="">
      <a:dk1>
        <a:srgbClr val="000000"/>
      </a:dk1>
      <a:lt1>
        <a:srgbClr val="FFFFFF"/>
      </a:lt1>
      <a:dk2>
        <a:srgbClr val="E2EFFD"/>
      </a:dk2>
      <a:lt2>
        <a:srgbClr val="FEFEFF"/>
      </a:lt2>
      <a:accent1>
        <a:srgbClr val="003C83"/>
      </a:accent1>
      <a:accent2>
        <a:srgbClr val="015CB7"/>
      </a:accent2>
      <a:accent3>
        <a:srgbClr val="2573C5"/>
      </a:accent3>
      <a:accent4>
        <a:srgbClr val="3785D8"/>
      </a:accent4>
      <a:accent5>
        <a:srgbClr val="3D90E9"/>
      </a:accent5>
      <a:accent6>
        <a:srgbClr val="1D7ADC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WPS">
      <a:dk1>
        <a:sysClr val="windowText" lastClr="000000"/>
      </a:dk1>
      <a:lt1>
        <a:sysClr val="window" lastClr="FFFFFF"/>
      </a:lt1>
      <a:dk2>
        <a:srgbClr val="0F1423"/>
      </a:dk2>
      <a:lt2>
        <a:srgbClr val="FFFFFF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Arial Black-Arial">
      <a:majorFont>
        <a:latin typeface="Arial Black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自定义设计方案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7_自定义设计方案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3055</Words>
  <Application>WPS 演示</Application>
  <PresentationFormat>宽屏</PresentationFormat>
  <Paragraphs>207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26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11</vt:i4>
      </vt:variant>
    </vt:vector>
  </HeadingPairs>
  <TitlesOfParts>
    <vt:vector size="41" baseType="lpstr">
      <vt:lpstr>Arial</vt:lpstr>
      <vt:lpstr>宋体</vt:lpstr>
      <vt:lpstr>Wingdings</vt:lpstr>
      <vt:lpstr>Wingdings</vt:lpstr>
      <vt:lpstr>微软雅黑</vt:lpstr>
      <vt:lpstr>汉仪旗黑-85S</vt:lpstr>
      <vt:lpstr>黑体</vt:lpstr>
      <vt:lpstr>BCDEEE+SimSun</vt:lpstr>
      <vt:lpstr>Segoe Print</vt:lpstr>
      <vt:lpstr>Times New Roman</vt:lpstr>
      <vt:lpstr>思源黑体 CN Bold</vt:lpstr>
      <vt:lpstr>思源黑体 CN Regular</vt:lpstr>
      <vt:lpstr>等线</vt:lpstr>
      <vt:lpstr>江城圆体 400W</vt:lpstr>
      <vt:lpstr>Arial Unicode MS</vt:lpstr>
      <vt:lpstr>Calibri</vt:lpstr>
      <vt:lpstr>Arial Black</vt:lpstr>
      <vt:lpstr>BCDEEE+SimSun</vt:lpstr>
      <vt:lpstr>思源黑体 CN Bold</vt:lpstr>
      <vt:lpstr>思源黑体 CN Regular</vt:lpstr>
      <vt:lpstr>汉仪旗黑-85S</vt:lpstr>
      <vt:lpstr>江城圆体 400W</vt:lpstr>
      <vt:lpstr>汉仪旗黑Y4-85简</vt:lpstr>
      <vt:lpstr>文道潮黑体</vt:lpstr>
      <vt:lpstr>清雅黑体</vt:lpstr>
      <vt:lpstr>华康圆体W9</vt:lpstr>
      <vt:lpstr>1_Office 主题​​</vt:lpstr>
      <vt:lpstr>自定义设计方案</vt:lpstr>
      <vt:lpstr>1_自定义设计方案</vt:lpstr>
      <vt:lpstr>7_自定义设计方案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Administrator</dc:creator>
  <cp:lastModifiedBy>Johnson</cp:lastModifiedBy>
  <cp:revision>226</cp:revision>
  <dcterms:created xsi:type="dcterms:W3CDTF">2019-06-19T02:08:00Z</dcterms:created>
  <dcterms:modified xsi:type="dcterms:W3CDTF">2026-04-22T08:19:11Z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2052-12.1.0.25225</vt:lpwstr>
  </property>
  <property fmtid="{D5CDD505-2E9C-101B-9397-08002B2CF9AE}" pid="3" name="ICV">
    <vt:lpwstr>D59AFF11E2014772BCE9D87DE2146FE7_13</vt:lpwstr>
  </property>
</Properties>
</file>